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3" r:id="rId4"/>
  </p:sldMasterIdLst>
  <p:notesMasterIdLst>
    <p:notesMasterId r:id="rId11"/>
  </p:notesMasterIdLst>
  <p:handoutMasterIdLst>
    <p:handoutMasterId r:id="rId12"/>
  </p:handoutMasterIdLst>
  <p:sldIdLst>
    <p:sldId id="1519" r:id="rId5"/>
    <p:sldId id="1520" r:id="rId6"/>
    <p:sldId id="1525" r:id="rId7"/>
    <p:sldId id="1526" r:id="rId8"/>
    <p:sldId id="1527" r:id="rId9"/>
    <p:sldId id="1528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1D48303-FC4A-62BA-4909-809AB9EDFA4B}" v="1202" dt="2025-12-09T04:08:19.144"/>
  </p1510:revLst>
</p1510:revInfo>
</file>

<file path=ppt/tableStyles.xml><?xml version="1.0" encoding="utf-8"?>
<a:tblStyleLst xmlns:a="http://schemas.openxmlformats.org/drawingml/2006/main" def="{5940675A-B579-460E-94D1-54222C63F5D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826" autoAdjust="0"/>
    <p:restoredTop sz="94618"/>
  </p:normalViewPr>
  <p:slideViewPr>
    <p:cSldViewPr snapToGrid="0">
      <p:cViewPr>
        <p:scale>
          <a:sx n="100" d="100"/>
          <a:sy n="100" d="100"/>
        </p:scale>
        <p:origin x="-1190" y="-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972"/>
    </p:cViewPr>
  </p:sorter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handoutMaster" Target="handoutMasters/handoutMaster1.xml"/><Relationship Id="rId17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4198972-73C8-9327-0850-18A64251345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55A2EB-01C3-20E0-FF45-07CCC86724F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D1EC30-5B0B-48D0-A1A8-66A96720DF24}" type="datetimeFigureOut">
              <a:rPr lang="en-US" smtClean="0"/>
              <a:t>12/8/2025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C50A84-CDF8-9D1C-7599-D1B543581C0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AAFBD2-1F7B-DB18-5994-6D22C6743F9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8FBFCE-2205-4B9C-81E5-532E0690D8C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87311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F68A4D-42A7-45F7-9930-00E8DCB48D7E}" type="datetimeFigureOut">
              <a:rPr lang="en-US" smtClean="0"/>
              <a:t>12/8/2025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DD6F49-EBB7-4CCF-97A8-E526BB28BB6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71936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DD6F49-EBB7-4CCF-97A8-E526BB28BB69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14900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ith Pictur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4029" y="5109526"/>
            <a:ext cx="10923936" cy="641279"/>
          </a:xfrm>
        </p:spPr>
        <p:txBody>
          <a:bodyPr anchor="b">
            <a:noAutofit/>
          </a:bodyPr>
          <a:lstStyle>
            <a:lvl1pPr algn="l">
              <a:defRPr sz="5000" u="sng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7" name="Subtitle 2">
            <a:extLst>
              <a:ext uri="{FF2B5EF4-FFF2-40B4-BE49-F238E27FC236}">
                <a16:creationId xmlns:a16="http://schemas.microsoft.com/office/drawing/2014/main" id="{CDE85611-F29A-5B31-8523-08B6A1185C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029" y="5811724"/>
            <a:ext cx="10923936" cy="40929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1999" cy="4986425"/>
          </a:xfrm>
          <a:blipFill dpi="0" rotWithShape="1">
            <a:blip r:embed="rId2">
              <a:alphaModFix amt="60000"/>
            </a:blip>
            <a:srcRect/>
            <a:stretch>
              <a:fillRect t="-40" b="-40"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B5B8C48-05E9-5280-3F6A-22F8BCBB477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634029" y="6211605"/>
            <a:ext cx="3657600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A6C9C7-A264-237A-7F3C-46E6A7A9646D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9700589" y="6212217"/>
            <a:ext cx="914400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C7524BB-F0A6-4140-A8AB-1C8A7E34AB03}" type="datetime1">
              <a:rPr lang="en-US" smtClean="0"/>
              <a:pPr/>
              <a:t>12/8/2025</a:t>
            </a:fld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BC820F-C031-6832-5CA0-B972903E0D5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009325" y="6221013"/>
            <a:ext cx="548640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67802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4028" y="1748474"/>
            <a:ext cx="7538425" cy="4474526"/>
          </a:xfrm>
        </p:spPr>
        <p:txBody>
          <a:bodyPr anchor="b">
            <a:normAutofit/>
          </a:bodyPr>
          <a:lstStyle>
            <a:lvl1pPr algn="l">
              <a:defRPr sz="6000" cap="all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505051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4028" y="1748474"/>
            <a:ext cx="7538425" cy="4474526"/>
          </a:xfrm>
        </p:spPr>
        <p:txBody>
          <a:bodyPr anchor="b">
            <a:normAutofit/>
          </a:bodyPr>
          <a:lstStyle>
            <a:lvl1pPr algn="l">
              <a:defRPr sz="6000"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327587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elcom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9" y="1001714"/>
            <a:ext cx="5652464" cy="2613336"/>
          </a:xfrm>
        </p:spPr>
        <p:txBody>
          <a:bodyPr anchor="b">
            <a:noAutofit/>
          </a:bodyPr>
          <a:lstStyle>
            <a:lvl1pPr>
              <a:defRPr sz="6000" u="sng" cap="all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4029" y="0"/>
            <a:ext cx="4328498" cy="63093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672014" y="0"/>
            <a:ext cx="942975" cy="63093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5F2758A-C3D6-E84B-B3E9-757EFEF52D55}" type="datetime1">
              <a:rPr lang="en-US" smtClean="0"/>
              <a:pPr/>
              <a:t>12/8/2025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01373" y="0"/>
            <a:ext cx="556592" cy="63093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4029" y="3996050"/>
            <a:ext cx="5652464" cy="2226950"/>
          </a:xfrm>
        </p:spPr>
        <p:txBody>
          <a:bodyPr>
            <a:normAutofit/>
          </a:bodyPr>
          <a:lstStyle>
            <a:lvl1pPr>
              <a:lnSpc>
                <a:spcPct val="120000"/>
              </a:lnSpc>
              <a:spcAft>
                <a:spcPts val="0"/>
              </a:spcAft>
              <a:defRPr sz="1600">
                <a:solidFill>
                  <a:schemeClr val="tx1"/>
                </a:solidFill>
              </a:defRPr>
            </a:lvl1pPr>
            <a:lvl2pPr>
              <a:lnSpc>
                <a:spcPct val="120000"/>
              </a:lnSpc>
              <a:spcAft>
                <a:spcPts val="0"/>
              </a:spcAft>
              <a:defRPr sz="1600">
                <a:solidFill>
                  <a:schemeClr val="tx1"/>
                </a:solidFill>
              </a:defRPr>
            </a:lvl2pPr>
            <a:lvl3pPr>
              <a:lnSpc>
                <a:spcPct val="120000"/>
              </a:lnSpc>
              <a:spcAft>
                <a:spcPts val="0"/>
              </a:spcAft>
              <a:defRPr sz="1600">
                <a:solidFill>
                  <a:schemeClr val="tx1"/>
                </a:solidFill>
              </a:defRPr>
            </a:lvl3pPr>
            <a:lvl4pPr>
              <a:lnSpc>
                <a:spcPct val="120000"/>
              </a:lnSpc>
              <a:spcAft>
                <a:spcPts val="0"/>
              </a:spcAft>
              <a:defRPr sz="1600">
                <a:solidFill>
                  <a:schemeClr val="tx1"/>
                </a:solidFill>
              </a:defRPr>
            </a:lvl4pPr>
            <a:lvl5pPr>
              <a:lnSpc>
                <a:spcPct val="120000"/>
              </a:lnSpc>
              <a:spcAft>
                <a:spcPts val="0"/>
              </a:spcAft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8" name="Picture Placeholder 7">
            <a:extLst>
              <a:ext uri="{FF2B5EF4-FFF2-40B4-BE49-F238E27FC236}">
                <a16:creationId xmlns:a16="http://schemas.microsoft.com/office/drawing/2014/main" id="{DEE8CE2C-7AFC-E265-19EB-F76884D5992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843095" y="630936"/>
            <a:ext cx="4714870" cy="5592064"/>
          </a:xfrm>
          <a:blipFill dpi="0" rotWithShape="1">
            <a:blip r:embed="rId2">
              <a:alphaModFix amt="60000"/>
            </a:blip>
            <a:srcRect/>
            <a:stretch>
              <a:fillRect l="-40" r="-40"/>
            </a:stretch>
          </a:blipFill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1779107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with Pictur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0" y="1001715"/>
            <a:ext cx="4663440" cy="2241233"/>
          </a:xfrm>
        </p:spPr>
        <p:txBody>
          <a:bodyPr anchor="t">
            <a:noAutofit/>
          </a:bodyPr>
          <a:lstStyle>
            <a:lvl1pPr>
              <a:defRPr sz="6000" cap="all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9AC20259-235D-F9C3-3788-C1457976F5A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6096000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43095" y="0"/>
            <a:ext cx="2828918" cy="63093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707112" y="0"/>
            <a:ext cx="914400" cy="63093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EEECD8D-53A7-3A4F-8909-5ECB0FEF37FB}" type="datetime1">
              <a:rPr lang="en-US" smtClean="0"/>
              <a:pPr/>
              <a:t>12/8/2025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09324" y="0"/>
            <a:ext cx="548640" cy="63093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58000" y="3623950"/>
            <a:ext cx="4663440" cy="2539106"/>
          </a:xfrm>
        </p:spPr>
        <p:txBody>
          <a:bodyPr>
            <a:normAutofit/>
          </a:bodyPr>
          <a:lstStyle>
            <a:lvl1pPr marL="457200" indent="-457200">
              <a:buFont typeface="+mj-lt"/>
              <a:buAutoNum type="arabicPeriod"/>
              <a:defRPr sz="2000">
                <a:solidFill>
                  <a:schemeClr val="tx1"/>
                </a:solidFill>
              </a:defRPr>
            </a:lvl1pPr>
            <a:lvl2pPr marL="571500" indent="-342900">
              <a:buFont typeface="+mj-lt"/>
              <a:buAutoNum type="arabicPeriod"/>
              <a:defRPr sz="1800">
                <a:solidFill>
                  <a:schemeClr val="tx1"/>
                </a:solidFill>
              </a:defRPr>
            </a:lvl2pPr>
            <a:lvl3pPr marL="800100" indent="-342900">
              <a:buFont typeface="+mj-lt"/>
              <a:buAutoNum type="arabicPeriod"/>
              <a:defRPr sz="1600">
                <a:solidFill>
                  <a:schemeClr val="tx1"/>
                </a:solidFill>
              </a:defRPr>
            </a:lvl3pPr>
            <a:lvl4pPr marL="1028700" indent="-342900">
              <a:buFont typeface="+mj-lt"/>
              <a:buAutoNum type="arabicPeriod"/>
              <a:defRPr sz="1400">
                <a:solidFill>
                  <a:schemeClr val="tx1"/>
                </a:solidFill>
              </a:defRPr>
            </a:lvl4pPr>
            <a:lvl5pPr>
              <a:buFont typeface="+mj-lt"/>
              <a:buAutoNum type="arabicPeriod"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772438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9" y="2129475"/>
            <a:ext cx="4719430" cy="2599051"/>
          </a:xfrm>
        </p:spPr>
        <p:txBody>
          <a:bodyPr>
            <a:noAutofit/>
          </a:bodyPr>
          <a:lstStyle>
            <a:lvl1pPr>
              <a:defRPr sz="6000" cap="all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07E3B5C-D099-9543-A57D-129299D311F4}" type="datetime1">
              <a:rPr lang="en-US" smtClean="0"/>
              <a:pPr/>
              <a:t>12/8/2025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D633F00-464B-3088-812A-40496FD1021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43095" y="2129475"/>
            <a:ext cx="4158283" cy="2599051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228600" indent="0">
              <a:buNone/>
              <a:defRPr>
                <a:solidFill>
                  <a:schemeClr val="tx1"/>
                </a:solidFill>
              </a:defRPr>
            </a:lvl2pPr>
            <a:lvl3pPr marL="457200" indent="0">
              <a:buNone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>
                <a:solidFill>
                  <a:schemeClr val="tx1"/>
                </a:solidFill>
              </a:defRPr>
            </a:lvl4pPr>
            <a:lvl5pPr marL="914400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94893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9" y="1748474"/>
            <a:ext cx="4328498" cy="3726812"/>
          </a:xfrm>
        </p:spPr>
        <p:txBody>
          <a:bodyPr>
            <a:normAutofit/>
          </a:bodyPr>
          <a:lstStyle>
            <a:lvl1pPr>
              <a:defRPr sz="6000" cap="all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FDDB5BF-28B0-5C4D-A64A-E611B8C77204}" type="datetime1">
              <a:rPr lang="en-US" smtClean="0"/>
              <a:pPr/>
              <a:t>12/8/2025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42D62A0-8127-CE86-0633-0D65E1E136F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348911" y="1748473"/>
            <a:ext cx="6209053" cy="372681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59172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4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7" y="1381759"/>
            <a:ext cx="4347849" cy="4841241"/>
          </a:xfrm>
        </p:spPr>
        <p:txBody>
          <a:bodyPr>
            <a:normAutofit/>
          </a:bodyPr>
          <a:lstStyle>
            <a:lvl1pPr>
              <a:defRPr sz="6000" cap="all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482B860-5E2A-1340-A6D3-E276E55F2222}" type="datetime1">
              <a:rPr lang="en-US" smtClean="0"/>
              <a:pPr/>
              <a:t>12/8/2025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FB4667A-FE47-8556-FD3A-55FDBA801D7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348911" y="1381759"/>
            <a:ext cx="6209054" cy="484124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112883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5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7" y="1001715"/>
            <a:ext cx="4347850" cy="4855526"/>
          </a:xfrm>
        </p:spPr>
        <p:txBody>
          <a:bodyPr>
            <a:normAutofit/>
          </a:bodyPr>
          <a:lstStyle>
            <a:lvl1pPr>
              <a:defRPr sz="6000" cap="all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8676C7A-4B29-7743-AB3A-5EEF28262A7C}" type="datetime1">
              <a:rPr lang="en-US" smtClean="0"/>
              <a:pPr/>
              <a:t>12/8/2025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6F072A2-EBC7-B7EA-DA98-BAC0AA46E7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348911" y="1001715"/>
            <a:ext cx="6209053" cy="485552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615749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6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2" y="1001715"/>
            <a:ext cx="3385529" cy="5221285"/>
          </a:xfrm>
        </p:spPr>
        <p:txBody>
          <a:bodyPr>
            <a:normAutofit/>
          </a:bodyPr>
          <a:lstStyle>
            <a:lvl1pPr>
              <a:defRPr sz="6000" cap="all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7826AE1-158D-A74A-A5C8-25E57C484C69}" type="datetime1">
              <a:rPr lang="en-US" smtClean="0"/>
              <a:pPr/>
              <a:t>12/8/2025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C71126E-AEFA-B45A-CD39-AC1315E0333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405935" y="1001715"/>
            <a:ext cx="7152029" cy="522128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661736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7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9" y="1001714"/>
            <a:ext cx="10923935" cy="1127760"/>
          </a:xfrm>
        </p:spPr>
        <p:txBody>
          <a:bodyPr>
            <a:noAutofit/>
          </a:bodyPr>
          <a:lstStyle>
            <a:lvl1pPr>
              <a:defRPr sz="6000" u="sng" cap="all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4029" y="0"/>
            <a:ext cx="4328498" cy="63093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672014" y="0"/>
            <a:ext cx="942975" cy="63093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A1EC562-4E50-D34B-8F39-5DD0D018EB66}" type="datetime1">
              <a:rPr lang="en-US" smtClean="0"/>
              <a:pPr/>
              <a:t>12/8/2025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01373" y="0"/>
            <a:ext cx="556592" cy="63093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4029" y="2495234"/>
            <a:ext cx="10923935" cy="372776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837858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6000" u="sng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4029" y="0"/>
            <a:ext cx="4328498" cy="630936"/>
          </a:xfrm>
        </p:spPr>
        <p:txBody>
          <a:bodyPr/>
          <a:lstStyle/>
          <a:p>
            <a:r>
              <a:rPr lang="en-US" dirty="0"/>
              <a:t>SHAPING THE FUTURE OF OUR INDUSTRY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672014" y="0"/>
            <a:ext cx="942975" cy="630936"/>
          </a:xfrm>
        </p:spPr>
        <p:txBody>
          <a:bodyPr/>
          <a:lstStyle/>
          <a:p>
            <a:fld id="{7E574385-C0BA-734A-92FC-17834D8EB701}" type="datetime1">
              <a:rPr lang="en-US" smtClean="0"/>
              <a:t>12/8/2025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01373" y="0"/>
            <a:ext cx="556592" cy="630936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8788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9" y="1011936"/>
            <a:ext cx="8481400" cy="1484254"/>
          </a:xfrm>
        </p:spPr>
        <p:txBody>
          <a:bodyPr anchor="t">
            <a:noAutofit/>
          </a:bodyPr>
          <a:lstStyle>
            <a:lvl1pPr>
              <a:defRPr sz="6000" cap="all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EDD5DD5-92AA-6440-87DE-277C532BE8AC}" type="datetime1">
              <a:rPr lang="en-US" smtClean="0"/>
              <a:pPr/>
              <a:t>12/8/2025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4029" y="2877190"/>
            <a:ext cx="8481400" cy="3345810"/>
          </a:xfrm>
        </p:spPr>
        <p:txBody>
          <a:bodyPr>
            <a:normAutofit/>
          </a:bodyPr>
          <a:lstStyle>
            <a:lvl1pPr marL="457200" indent="-457200">
              <a:buFont typeface="+mj-lt"/>
              <a:buAutoNum type="arabicPeriod"/>
              <a:defRPr sz="2400">
                <a:solidFill>
                  <a:schemeClr val="tx1"/>
                </a:solidFill>
              </a:defRPr>
            </a:lvl1pPr>
            <a:lvl2pPr marL="685800" indent="-457200">
              <a:buFont typeface="+mj-lt"/>
              <a:buAutoNum type="arabicPeriod"/>
              <a:defRPr sz="2000">
                <a:solidFill>
                  <a:schemeClr val="tx1"/>
                </a:solidFill>
              </a:defRPr>
            </a:lvl2pPr>
            <a:lvl3pPr marL="800100" indent="-342900">
              <a:buFont typeface="+mj-lt"/>
              <a:buAutoNum type="arabicPeriod"/>
              <a:defRPr sz="1800">
                <a:solidFill>
                  <a:schemeClr val="tx1"/>
                </a:solidFill>
              </a:defRPr>
            </a:lvl3pPr>
            <a:lvl4pPr marL="1028700" indent="-342900">
              <a:buFont typeface="+mj-lt"/>
              <a:buAutoNum type="arabicPeriod"/>
              <a:defRPr sz="1600">
                <a:solidFill>
                  <a:schemeClr val="tx1"/>
                </a:solidFill>
              </a:defRPr>
            </a:lvl4pPr>
            <a:lvl5pPr marL="1257300" indent="-342900">
              <a:buFont typeface="+mj-lt"/>
              <a:buAutoNum type="arabicPeriod"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908270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8911" y="1001714"/>
            <a:ext cx="6209053" cy="1122374"/>
          </a:xfrm>
        </p:spPr>
        <p:txBody>
          <a:bodyPr anchor="t"/>
          <a:lstStyle>
            <a:lvl1pPr>
              <a:defRPr cap="all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65BFCB1-FAA8-D03A-3B62-DCB2CF1CA11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6843096" y="0"/>
            <a:ext cx="2828918" cy="63093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742B5C-5438-96A4-4A2A-AE939906F8A4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9700589" y="0"/>
            <a:ext cx="914400" cy="63093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3C78A78-9BD4-2540-9BAB-27AD9352B454}" type="datetime1">
              <a:rPr lang="en-US" smtClean="0"/>
              <a:pPr/>
              <a:t>12/8/2025</a:t>
            </a:fld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A608994-46CD-AAE0-DCC4-A59D26254D8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009324" y="0"/>
            <a:ext cx="548640" cy="63093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4904907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48911" y="2496189"/>
            <a:ext cx="6209053" cy="372681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153857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8" y="1001714"/>
            <a:ext cx="6209066" cy="1121419"/>
          </a:xfrm>
        </p:spPr>
        <p:txBody>
          <a:bodyPr anchor="t"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515DEC4-C967-ABFB-73CF-0A90335332A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634028" y="0"/>
            <a:ext cx="3181348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81177663-FC76-DF36-EEB7-5BE4C6C82F3A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3859766" y="0"/>
            <a:ext cx="896113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B5BCBD1-B884-5B4C-ACE8-81AA2A39E888}" type="datetime1">
              <a:rPr lang="en-US" smtClean="0"/>
              <a:pPr/>
              <a:t>12/8/2025</a:t>
            </a:fld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5A5085F-BE80-B110-AA1F-9DD0919E27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4800270" y="0"/>
            <a:ext cx="548640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34028" y="2495234"/>
            <a:ext cx="6209066" cy="372776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262823" y="0"/>
            <a:ext cx="4929177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4877176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5936" y="1001714"/>
            <a:ext cx="7152028" cy="1122374"/>
          </a:xfrm>
        </p:spPr>
        <p:txBody>
          <a:bodyPr anchor="t"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4019547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46E4B5-B423-4137-0255-D68BAC85BE9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6871664" y="0"/>
            <a:ext cx="2800349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BFB53A-8FDF-F131-DCF2-D7BECE95381F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9700589" y="0"/>
            <a:ext cx="914400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61CBF7-6530-194B-9FC2-12E7E7738880}" type="datetime1">
              <a:rPr lang="en-US" smtClean="0"/>
              <a:pPr/>
              <a:t>12/8/2025</a:t>
            </a:fld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9FEC5A8-0DCB-9EEB-83E2-0411804C543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009324" y="0"/>
            <a:ext cx="548640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405936" y="2496189"/>
            <a:ext cx="7152028" cy="372681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992636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4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8" y="1001714"/>
            <a:ext cx="6587506" cy="1112519"/>
          </a:xfrm>
        </p:spPr>
        <p:txBody>
          <a:bodyPr anchor="t"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34028" y="2495234"/>
            <a:ext cx="6595451" cy="372776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20916D3-99FA-E971-607F-14E290E5885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634028" y="0"/>
            <a:ext cx="3177059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3CAD5B-18BB-E21E-3A4C-7BAACB8519A4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3848478" y="0"/>
            <a:ext cx="914400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FA5E271-D672-F147-B371-ABF5E56F00EC}" type="datetime1">
              <a:rPr lang="en-US" smtClean="0"/>
              <a:pPr/>
              <a:t>12/8/2025</a:t>
            </a:fld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BDEAB8E-8806-A459-E320-4CA2B455BF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4800269" y="0"/>
            <a:ext cx="548641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172454" y="0"/>
            <a:ext cx="4019545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1384573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5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3095" y="1019803"/>
            <a:ext cx="4714869" cy="1109672"/>
          </a:xfrm>
        </p:spPr>
        <p:txBody>
          <a:bodyPr anchor="t"/>
          <a:lstStyle>
            <a:lvl1pPr>
              <a:defRPr sz="320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6286498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43095" y="0"/>
            <a:ext cx="2828918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700581" y="0"/>
            <a:ext cx="914407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/>
              </a:defRPr>
            </a:lvl1pPr>
          </a:lstStyle>
          <a:p>
            <a:fld id="{CC79DE5A-E0D1-2647-9D82-FBDAE5DFB807}" type="datetime1">
              <a:rPr lang="en-US" smtClean="0"/>
              <a:pPr/>
              <a:t>12/8/2025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843095" y="2514279"/>
            <a:ext cx="4714869" cy="370872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230043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6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8" y="1001715"/>
            <a:ext cx="4714881" cy="1108746"/>
          </a:xfrm>
        </p:spPr>
        <p:txBody>
          <a:bodyPr anchor="t"/>
          <a:lstStyle>
            <a:lvl1pPr>
              <a:defRPr sz="3200" cap="all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34029" y="2515204"/>
            <a:ext cx="4714881" cy="370779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4028" y="0"/>
            <a:ext cx="2805405" cy="630936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30190" y="0"/>
            <a:ext cx="914400" cy="63093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E69D102-A2FD-8743-85DB-14F8D0C32AC3}" type="datetime1">
              <a:rPr lang="en-US" smtClean="0"/>
              <a:pPr/>
              <a:t>12/8/2025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00270" y="0"/>
            <a:ext cx="548640" cy="630936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905502" y="0"/>
            <a:ext cx="6286498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4333333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7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3095" y="1011935"/>
            <a:ext cx="4714869" cy="1112153"/>
          </a:xfrm>
        </p:spPr>
        <p:txBody>
          <a:bodyPr anchor="b"/>
          <a:lstStyle>
            <a:lvl1pPr>
              <a:defRPr sz="6000" cap="all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53237" y="0"/>
            <a:ext cx="2836870" cy="63093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687910" y="0"/>
            <a:ext cx="927080" cy="630936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FA9F1854-4AF0-ED49-AE83-182A816927B5}" type="datetime1">
              <a:rPr lang="en-US" smtClean="0"/>
              <a:pPr/>
              <a:t>12/8/2025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34029" y="630936"/>
            <a:ext cx="5652469" cy="5592063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861021" y="2496190"/>
            <a:ext cx="4696943" cy="3726809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76390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8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30" y="1001714"/>
            <a:ext cx="4714880" cy="1121417"/>
          </a:xfrm>
        </p:spPr>
        <p:txBody>
          <a:bodyPr anchor="t"/>
          <a:lstStyle>
            <a:lvl1pPr>
              <a:defRPr sz="3200" cap="all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4028" y="0"/>
            <a:ext cx="2805405" cy="630936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48478" y="0"/>
            <a:ext cx="914400" cy="63093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6E8F57D1-DD5E-4E44-98C5-7D5639D55A57}" type="datetime1">
              <a:rPr lang="en-US" smtClean="0"/>
              <a:pPr/>
              <a:t>12/8/2025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00269" y="0"/>
            <a:ext cx="548640" cy="630936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4" y="2495233"/>
            <a:ext cx="4736136" cy="372776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905502" y="0"/>
            <a:ext cx="6286497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3385649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9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2454" y="992921"/>
            <a:ext cx="3385510" cy="1117539"/>
          </a:xfrm>
        </p:spPr>
        <p:txBody>
          <a:bodyPr anchor="t">
            <a:noAutofit/>
          </a:bodyPr>
          <a:lstStyle>
            <a:lvl1pPr>
              <a:defRPr sz="3200" cap="all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09198F5-FF38-389C-E060-120AC630180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8172454" y="0"/>
            <a:ext cx="1735843" cy="63093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305F20-8340-4F06-2EA5-4D05FFED4587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9911643" y="0"/>
            <a:ext cx="700007" cy="63093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DB83C81-A524-F840-ABC9-B6BB50E4A13C}" type="datetime1">
              <a:rPr lang="en-US" smtClean="0"/>
              <a:pPr/>
              <a:t>12/8/2025</a:t>
            </a:fld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963CA08-6B63-DC1E-8CB3-C323C904012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009323" y="0"/>
            <a:ext cx="548640" cy="63093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584144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172454" y="2515204"/>
            <a:ext cx="3385510" cy="370779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076502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ith Pictu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24096" y="1016954"/>
            <a:ext cx="4306487" cy="3345811"/>
          </a:xfrm>
        </p:spPr>
        <p:txBody>
          <a:bodyPr anchor="b">
            <a:noAutofit/>
          </a:bodyPr>
          <a:lstStyle>
            <a:lvl1pPr algn="l">
              <a:defRPr sz="6000" u="sng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24095" y="4743765"/>
            <a:ext cx="4333869" cy="1479235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584950" cy="6858000"/>
          </a:xfrm>
          <a:blipFill dpi="0" rotWithShape="1">
            <a:blip r:embed="rId2">
              <a:alphaModFix amt="60000"/>
            </a:blip>
            <a:srcRect/>
            <a:stretch>
              <a:fillRect l="-32" r="-32"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24097" y="0"/>
            <a:ext cx="2447917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672014" y="0"/>
            <a:ext cx="958467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/>
              </a:defRPr>
            </a:lvl1pPr>
          </a:lstStyle>
          <a:p>
            <a:fld id="{6C3E8657-ED4F-2349-80D5-3F1287888601}" type="datetime1">
              <a:rPr lang="en-US" smtClean="0"/>
              <a:pPr/>
              <a:t>12/8/2025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01373" y="0"/>
            <a:ext cx="556592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82538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0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8" y="1001715"/>
            <a:ext cx="3380187" cy="1108746"/>
          </a:xfrm>
        </p:spPr>
        <p:txBody>
          <a:bodyPr anchor="b">
            <a:noAutofit/>
          </a:bodyPr>
          <a:lstStyle>
            <a:lvl1pPr>
              <a:defRPr sz="3200" cap="all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4028" y="0"/>
            <a:ext cx="2083775" cy="630936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23140" y="0"/>
            <a:ext cx="716293" cy="63093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BA8DA53-5E6D-4942-B673-3E50E3C9DB93}" type="datetime1">
              <a:rPr lang="en-US" smtClean="0"/>
              <a:pPr/>
              <a:t>12/8/2025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465575" y="0"/>
            <a:ext cx="548640" cy="630936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34029" y="2491461"/>
            <a:ext cx="3380313" cy="3731539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61780" y="0"/>
            <a:ext cx="7430219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1099903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2454" y="994222"/>
            <a:ext cx="3385510" cy="1882967"/>
          </a:xfrm>
        </p:spPr>
        <p:txBody>
          <a:bodyPr anchor="b"/>
          <a:lstStyle>
            <a:lvl1pPr>
              <a:defRPr sz="3200" cap="all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781365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72455" y="0"/>
            <a:ext cx="1735844" cy="63093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916244" y="0"/>
            <a:ext cx="695406" cy="630936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0BA35C60-A52E-0F44-95C1-79561B62B391}" type="datetime1">
              <a:rPr lang="en-US" smtClean="0"/>
              <a:pPr/>
              <a:t>12/8/2025</a:t>
            </a:fld>
            <a:endParaRPr lang="en-US" dirty="0"/>
          </a:p>
        </p:txBody>
      </p:sp>
      <p:sp>
        <p:nvSpPr>
          <p:cNvPr id="34" name="Slide Number Placeholder 9">
            <a:extLst>
              <a:ext uri="{FF2B5EF4-FFF2-40B4-BE49-F238E27FC236}">
                <a16:creationId xmlns:a16="http://schemas.microsoft.com/office/drawing/2014/main" id="{64F22B5B-7B07-4638-1ED2-E13EDE05C19E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009324" y="0"/>
            <a:ext cx="548640" cy="63093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172454" y="3251766"/>
            <a:ext cx="3385510" cy="2971234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  <a:lvl2pPr marL="228600" indent="0"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 sz="1200">
                <a:solidFill>
                  <a:schemeClr val="tx1"/>
                </a:solidFill>
              </a:defRPr>
            </a:lvl3pPr>
            <a:lvl4pPr marL="685800" indent="0">
              <a:buNone/>
              <a:defRPr sz="1100">
                <a:solidFill>
                  <a:schemeClr val="tx1"/>
                </a:solidFill>
              </a:defRPr>
            </a:lvl4pPr>
            <a:lvl5pPr marL="914400" indent="0">
              <a:buNone/>
              <a:defRPr sz="10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006740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9" y="5100628"/>
            <a:ext cx="4328498" cy="1122373"/>
          </a:xfrm>
        </p:spPr>
        <p:txBody>
          <a:bodyPr anchor="t">
            <a:noAutofit/>
          </a:bodyPr>
          <a:lstStyle>
            <a:lvl1pPr>
              <a:defRPr sz="320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2192000" cy="4728526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49240" y="5100627"/>
            <a:ext cx="6208724" cy="1122373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</a:defRPr>
            </a:lvl1pPr>
            <a:lvl2pPr marL="228600" indent="0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2pPr>
            <a:lvl3pPr marL="457200" indent="0">
              <a:buFont typeface="Arial" panose="020B0604020202020204" pitchFamily="34" charset="0"/>
              <a:buNone/>
              <a:defRPr sz="1200">
                <a:solidFill>
                  <a:schemeClr val="bg1"/>
                </a:solidFill>
              </a:defRPr>
            </a:lvl3pPr>
            <a:lvl4pPr marL="685800" indent="0">
              <a:buFont typeface="Arial" panose="020B0604020202020204" pitchFamily="34" charset="0"/>
              <a:buNone/>
              <a:defRPr sz="1100">
                <a:solidFill>
                  <a:schemeClr val="bg1"/>
                </a:solidFill>
              </a:defRPr>
            </a:lvl4pPr>
            <a:lvl5pPr marL="914400" indent="0">
              <a:buFont typeface="Arial" panose="020B0604020202020204" pitchFamily="34" charset="0"/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4029" y="6211605"/>
            <a:ext cx="3657600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708540" y="6211605"/>
            <a:ext cx="914400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25E8027-836D-F64B-BBF7-A246E67FE0A3}" type="datetime1">
              <a:rPr lang="en-US" smtClean="0"/>
              <a:pPr/>
              <a:t>12/8/2025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09324" y="6211605"/>
            <a:ext cx="548640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549818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9" y="4353866"/>
            <a:ext cx="2828932" cy="1869134"/>
          </a:xfrm>
        </p:spPr>
        <p:txBody>
          <a:bodyPr anchor="t">
            <a:normAutofit/>
          </a:bodyPr>
          <a:lstStyle>
            <a:lvl1pPr>
              <a:defRPr sz="320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2192000" cy="377827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019552" y="4353866"/>
            <a:ext cx="7538412" cy="1869134"/>
          </a:xfrm>
        </p:spPr>
        <p:txBody>
          <a:bodyPr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1pPr>
            <a:lvl2pPr marL="514350" indent="-285750"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2pPr>
            <a:lvl3pPr marL="742950" indent="-285750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3pPr>
            <a:lvl4pPr marL="857250" indent="-171450"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</a:defRPr>
            </a:lvl4pPr>
            <a:lvl5pPr marL="1085850" indent="-171450">
              <a:buFont typeface="Arial" panose="020B0604020202020204" pitchFamily="34" charset="0"/>
              <a:buChar char="•"/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4029" y="6211605"/>
            <a:ext cx="3657600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708540" y="6211605"/>
            <a:ext cx="914400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4D38C6B-BFF0-FA48-8F70-77BDD72A014D}" type="datetime1">
              <a:rPr lang="en-US" smtClean="0"/>
              <a:pPr/>
              <a:t>12/8/2025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09324" y="6211605"/>
            <a:ext cx="548640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072022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4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9" y="627443"/>
            <a:ext cx="2828926" cy="1826790"/>
          </a:xfrm>
        </p:spPr>
        <p:txBody>
          <a:bodyPr anchor="t">
            <a:normAutofit/>
          </a:bodyPr>
          <a:lstStyle>
            <a:lvl1pPr>
              <a:defRPr sz="320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019552" y="634999"/>
            <a:ext cx="7538412" cy="1861191"/>
          </a:xfrm>
        </p:spPr>
        <p:txBody>
          <a:bodyPr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1pPr>
            <a:lvl2pPr marL="514350" indent="-285750"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2pPr>
            <a:lvl3pPr marL="742950" indent="-285750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3pPr>
            <a:lvl4pPr marL="857250" indent="-171450"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</a:defRPr>
            </a:lvl4pPr>
            <a:lvl5pPr marL="1085850" indent="-171450">
              <a:buFont typeface="Arial" panose="020B0604020202020204" pitchFamily="34" charset="0"/>
              <a:buChar char="•"/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3079730"/>
            <a:ext cx="12192000" cy="377827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4029" y="0"/>
            <a:ext cx="2805405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708540" y="0"/>
            <a:ext cx="914400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40AF01B-D893-9C4D-8AB8-7E6079CED5E9}" type="datetime1">
              <a:rPr lang="en-US" smtClean="0"/>
              <a:pPr/>
              <a:t>12/8/2025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09324" y="0"/>
            <a:ext cx="548640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82580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5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6" y="1011936"/>
            <a:ext cx="10945318" cy="745437"/>
          </a:xfrm>
        </p:spPr>
        <p:txBody>
          <a:bodyPr anchor="t"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74623E1-10D5-C048-8991-E2228A964ED1}" type="datetime1">
              <a:rPr lang="en-US" smtClean="0"/>
              <a:pPr/>
              <a:t>12/8/2025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2645" y="2129474"/>
            <a:ext cx="6230450" cy="4093525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1897688-419F-6EB2-5CC1-DC14924E5FC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224097" y="2129474"/>
            <a:ext cx="4333867" cy="412819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9990392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6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9" y="1001715"/>
            <a:ext cx="4714881" cy="1121418"/>
          </a:xfrm>
        </p:spPr>
        <p:txBody>
          <a:bodyPr>
            <a:normAutofit/>
          </a:bodyPr>
          <a:lstStyle>
            <a:lvl1pPr>
              <a:defRPr sz="3600" cap="all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5DB6E09-373C-2841-960E-B24A18A7C55D}" type="datetime1">
              <a:rPr lang="en-US" smtClean="0"/>
              <a:pPr/>
              <a:t>12/8/2025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34028" y="2495234"/>
            <a:ext cx="4706938" cy="3727766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BAC3300-BF12-B200-9F06-8D5AC45CB7E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286499" y="1001715"/>
            <a:ext cx="5292853" cy="522128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591538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7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8" y="996695"/>
            <a:ext cx="3771907" cy="1126438"/>
          </a:xfrm>
        </p:spPr>
        <p:txBody>
          <a:bodyPr anchor="t">
            <a:normAutofit/>
          </a:bodyPr>
          <a:lstStyle>
            <a:lvl1pPr>
              <a:defRPr sz="3200" cap="all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FCB72DF-080D-4042-863C-D2B08AB5E1E8}" type="datetime1">
              <a:rPr lang="en-US" smtClean="0"/>
              <a:pPr/>
              <a:t>12/8/2025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34029" y="2495234"/>
            <a:ext cx="3717934" cy="3727766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3F7B03F-5EDA-605B-1A2E-F48896E489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962522" y="1005779"/>
            <a:ext cx="6615116" cy="530294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761859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8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6" y="4531056"/>
            <a:ext cx="6209067" cy="1691943"/>
          </a:xfrm>
        </p:spPr>
        <p:txBody>
          <a:bodyPr anchor="b">
            <a:noAutofit/>
          </a:bodyPr>
          <a:lstStyle>
            <a:lvl1pPr>
              <a:defRPr sz="6000" cap="all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C5D9B6A-47DB-D845-97C7-9775E46E650D}" type="datetime1">
              <a:rPr lang="en-US" smtClean="0"/>
              <a:pPr/>
              <a:t>12/8/2025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34027" y="630937"/>
            <a:ext cx="6209067" cy="3504335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3F7B03F-5EDA-605B-1A2E-F48896E489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229479" y="630937"/>
            <a:ext cx="4328485" cy="5592064"/>
          </a:xfrm>
        </p:spPr>
        <p:txBody>
          <a:bodyPr anchor="b">
            <a:normAutofit/>
          </a:bodyPr>
          <a:lstStyle>
            <a:lvl1pPr>
              <a:lnSpc>
                <a:spcPct val="120000"/>
              </a:lnSpc>
              <a:spcAft>
                <a:spcPts val="0"/>
              </a:spcAft>
              <a:defRPr sz="1600" b="0" i="0">
                <a:solidFill>
                  <a:schemeClr val="tx1"/>
                </a:solidFill>
                <a:latin typeface="+mn-lt"/>
              </a:defRPr>
            </a:lvl1pPr>
            <a:lvl2pPr>
              <a:lnSpc>
                <a:spcPct val="120000"/>
              </a:lnSpc>
              <a:spcAft>
                <a:spcPts val="0"/>
              </a:spcAft>
              <a:defRPr sz="1600" b="0" i="0">
                <a:solidFill>
                  <a:schemeClr val="tx1"/>
                </a:solidFill>
                <a:latin typeface="+mn-lt"/>
              </a:defRPr>
            </a:lvl2pPr>
            <a:lvl3pPr>
              <a:lnSpc>
                <a:spcPct val="120000"/>
              </a:lnSpc>
              <a:spcAft>
                <a:spcPts val="0"/>
              </a:spcAft>
              <a:defRPr sz="1600" b="0" i="0">
                <a:solidFill>
                  <a:schemeClr val="tx1"/>
                </a:solidFill>
                <a:latin typeface="+mn-lt"/>
              </a:defRPr>
            </a:lvl3pPr>
            <a:lvl4pPr>
              <a:lnSpc>
                <a:spcPct val="120000"/>
              </a:lnSpc>
              <a:spcAft>
                <a:spcPts val="0"/>
              </a:spcAft>
              <a:defRPr sz="1600" b="0" i="0">
                <a:solidFill>
                  <a:schemeClr val="tx1"/>
                </a:solidFill>
                <a:latin typeface="+mn-lt"/>
              </a:defRPr>
            </a:lvl4pPr>
            <a:lvl5pPr>
              <a:lnSpc>
                <a:spcPct val="120000"/>
              </a:lnSpc>
              <a:spcAft>
                <a:spcPts val="0"/>
              </a:spcAft>
              <a:defRPr sz="1600" b="0" i="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050821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mber Lar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6306E-B77F-CE22-FA8C-F08F17B5E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15" y="5109526"/>
            <a:ext cx="6209079" cy="1113474"/>
          </a:xfrm>
        </p:spPr>
        <p:txBody>
          <a:bodyPr>
            <a:normAutofit/>
          </a:bodyPr>
          <a:lstStyle>
            <a:lvl1pPr>
              <a:lnSpc>
                <a:spcPct val="120000"/>
              </a:lnSpc>
              <a:defRPr sz="28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418DF0B-1F85-2BB3-D241-A3A14BF7290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34022" y="1011935"/>
            <a:ext cx="10923942" cy="3716591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8000" b="0" i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5678024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ith Pictur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4030" y="1001715"/>
            <a:ext cx="4714880" cy="3360095"/>
          </a:xfrm>
        </p:spPr>
        <p:txBody>
          <a:bodyPr anchor="t">
            <a:noAutofit/>
          </a:bodyPr>
          <a:lstStyle>
            <a:lvl1pPr algn="l">
              <a:defRPr sz="6000" u="sng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030" y="4728526"/>
            <a:ext cx="4714880" cy="1494474"/>
          </a:xfrm>
        </p:spPr>
        <p:txBody>
          <a:bodyPr anchor="b"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A6E6A4C-6C55-068A-43AA-78DB4D1D643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634030" y="3586"/>
            <a:ext cx="3154768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991F941-2D53-CC10-7947-62237A245FE0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3845379" y="3586"/>
            <a:ext cx="898310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DAA7185-3F7E-9249-BB9E-706C38E229BC}" type="datetime1">
              <a:rPr lang="en-US" smtClean="0"/>
              <a:pPr/>
              <a:t>12/8/2025</a:t>
            </a:fld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1A2CCFF-14A7-08A8-4465-732CD892872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4800270" y="3586"/>
            <a:ext cx="548640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905502" y="0"/>
            <a:ext cx="6286498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2845769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mber Large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6306E-B77F-CE22-FA8C-F08F17B5E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3603" y="5109526"/>
            <a:ext cx="7916856" cy="1113474"/>
          </a:xfrm>
        </p:spPr>
        <p:txBody>
          <a:bodyPr>
            <a:normAutofit/>
          </a:bodyPr>
          <a:lstStyle>
            <a:lvl1pPr algn="ctr">
              <a:lnSpc>
                <a:spcPct val="110000"/>
              </a:lnSpc>
              <a:defRPr sz="2800" b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418DF0B-1F85-2BB3-D241-A3A14BF7290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34029" y="1011935"/>
            <a:ext cx="10923935" cy="3716591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8000" b="0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237487662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mber Large 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6306E-B77F-CE22-FA8C-F08F17B5E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3603" y="5109526"/>
            <a:ext cx="7916856" cy="1245554"/>
          </a:xfrm>
        </p:spPr>
        <p:txBody>
          <a:bodyPr>
            <a:normAutofit/>
          </a:bodyPr>
          <a:lstStyle>
            <a:lvl1pPr algn="ctr">
              <a:lnSpc>
                <a:spcPct val="110000"/>
              </a:lnSpc>
              <a:defRPr sz="2800" b="0" u="none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418DF0B-1F85-2BB3-D241-A3A14BF7290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34029" y="1011936"/>
            <a:ext cx="10923935" cy="3665730"/>
          </a:xfrm>
        </p:spPr>
        <p:txBody>
          <a:bodyPr anchor="t">
            <a:noAutofit/>
          </a:bodyPr>
          <a:lstStyle>
            <a:lvl1pPr marL="0" indent="0" algn="ctr">
              <a:lnSpc>
                <a:spcPct val="90000"/>
              </a:lnSpc>
              <a:buNone/>
              <a:defRPr sz="28000" b="0" i="0" u="sng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33354092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mber Large 4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6306E-B77F-CE22-FA8C-F08F17B5E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4508" y="1001715"/>
            <a:ext cx="3393455" cy="5221285"/>
          </a:xfrm>
        </p:spPr>
        <p:txBody>
          <a:bodyPr anchor="b">
            <a:normAutofit/>
          </a:bodyPr>
          <a:lstStyle>
            <a:lvl1pPr algn="l">
              <a:lnSpc>
                <a:spcPct val="110000"/>
              </a:lnSpc>
              <a:defRPr sz="2000" b="1" i="0" u="none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418DF0B-1F85-2BB3-D241-A3A14BF7290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34029" y="1040964"/>
            <a:ext cx="7144095" cy="5846064"/>
          </a:xfr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buNone/>
              <a:defRPr sz="28000" b="0" i="0" u="sng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21478165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mber Large 5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6306E-B77F-CE22-FA8C-F08F17B5E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4508" y="1001715"/>
            <a:ext cx="3393455" cy="5221285"/>
          </a:xfrm>
        </p:spPr>
        <p:txBody>
          <a:bodyPr anchor="b">
            <a:normAutofit/>
          </a:bodyPr>
          <a:lstStyle>
            <a:lvl1pPr algn="l">
              <a:lnSpc>
                <a:spcPct val="110000"/>
              </a:lnSpc>
              <a:defRPr sz="2000" b="1" i="0" u="none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418DF0B-1F85-2BB3-D241-A3A14BF7290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34029" y="1040964"/>
            <a:ext cx="7144095" cy="5846064"/>
          </a:xfr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buNone/>
              <a:defRPr sz="28000" b="0" i="0" u="sng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26726619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795663"/>
            <a:ext cx="11579352" cy="1133856"/>
          </a:xfrm>
        </p:spPr>
        <p:txBody>
          <a:bodyPr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A2AD571-8A42-FC4D-8DD1-0DD76ABF057B}" type="datetime1">
              <a:rPr lang="en-US" smtClean="0"/>
              <a:pPr/>
              <a:t>12/8/2025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7" y="1001715"/>
            <a:ext cx="8502777" cy="5221286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5400" b="1" u="sng">
                <a:solidFill>
                  <a:schemeClr val="bg1"/>
                </a:solidFill>
              </a:defRPr>
            </a:lvl1pPr>
            <a:lvl2pPr marL="228600" indent="0">
              <a:lnSpc>
                <a:spcPct val="100000"/>
              </a:lnSpc>
              <a:buNone/>
              <a:defRPr sz="4800" b="1" u="sng">
                <a:solidFill>
                  <a:schemeClr val="bg1"/>
                </a:solidFill>
              </a:defRPr>
            </a:lvl2pPr>
            <a:lvl3pPr marL="457200" indent="0">
              <a:lnSpc>
                <a:spcPct val="100000"/>
              </a:lnSpc>
              <a:buNone/>
              <a:defRPr sz="4400" b="1" u="sng">
                <a:solidFill>
                  <a:schemeClr val="bg1"/>
                </a:solidFill>
              </a:defRPr>
            </a:lvl3pPr>
            <a:lvl4pPr marL="685800" indent="0">
              <a:lnSpc>
                <a:spcPct val="100000"/>
              </a:lnSpc>
              <a:buNone/>
              <a:defRPr sz="4000" b="1" u="sng">
                <a:solidFill>
                  <a:schemeClr val="bg1"/>
                </a:solidFill>
              </a:defRPr>
            </a:lvl4pPr>
            <a:lvl5pPr marL="914400" indent="0">
              <a:lnSpc>
                <a:spcPct val="100000"/>
              </a:lnSpc>
              <a:buNone/>
              <a:defRPr sz="3600" b="1" u="sng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4898756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700784"/>
            <a:ext cx="11579352" cy="1133856"/>
          </a:xfrm>
        </p:spPr>
        <p:txBody>
          <a:bodyPr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3F588B4-CB59-614E-93AB-9F331D0D8D83}" type="datetime1">
              <a:rPr lang="en-US" smtClean="0"/>
              <a:pPr/>
              <a:t>12/8/2025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34029" y="1764792"/>
            <a:ext cx="8481400" cy="4458208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5000" b="1">
                <a:solidFill>
                  <a:schemeClr val="bg1"/>
                </a:solidFill>
              </a:defRPr>
            </a:lvl1pPr>
            <a:lvl2pPr marL="228600" indent="0">
              <a:lnSpc>
                <a:spcPct val="100000"/>
              </a:lnSpc>
              <a:buNone/>
              <a:defRPr sz="4400" b="1">
                <a:solidFill>
                  <a:schemeClr val="bg1"/>
                </a:solidFill>
              </a:defRPr>
            </a:lvl2pPr>
            <a:lvl3pPr marL="457200" indent="0">
              <a:lnSpc>
                <a:spcPct val="100000"/>
              </a:lnSpc>
              <a:buNone/>
              <a:defRPr sz="4000" b="1">
                <a:solidFill>
                  <a:schemeClr val="bg1"/>
                </a:solidFill>
              </a:defRPr>
            </a:lvl3pPr>
            <a:lvl4pPr marL="685800" indent="0">
              <a:lnSpc>
                <a:spcPct val="100000"/>
              </a:lnSpc>
              <a:buNone/>
              <a:defRPr sz="3600" b="1">
                <a:solidFill>
                  <a:schemeClr val="bg1"/>
                </a:solidFill>
              </a:defRPr>
            </a:lvl4pPr>
            <a:lvl5pPr marL="914400" indent="0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2954089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891284"/>
            <a:ext cx="11579352" cy="1133856"/>
          </a:xfrm>
        </p:spPr>
        <p:txBody>
          <a:bodyPr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A8851A9-1959-C54C-A050-24BB5C598FE4}" type="datetime1">
              <a:rPr lang="en-US" smtClean="0"/>
              <a:pPr/>
              <a:t>12/8/2025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34029" y="1011936"/>
            <a:ext cx="8481400" cy="5211064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5000" b="1">
                <a:solidFill>
                  <a:schemeClr val="bg1"/>
                </a:solidFill>
              </a:defRPr>
            </a:lvl1pPr>
            <a:lvl2pPr marL="228600" indent="0">
              <a:lnSpc>
                <a:spcPct val="100000"/>
              </a:lnSpc>
              <a:buNone/>
              <a:defRPr sz="4400" b="1">
                <a:solidFill>
                  <a:schemeClr val="bg1"/>
                </a:solidFill>
              </a:defRPr>
            </a:lvl2pPr>
            <a:lvl3pPr marL="457200" indent="0">
              <a:lnSpc>
                <a:spcPct val="100000"/>
              </a:lnSpc>
              <a:buNone/>
              <a:defRPr sz="4000" b="1">
                <a:solidFill>
                  <a:schemeClr val="bg1"/>
                </a:solidFill>
              </a:defRPr>
            </a:lvl3pPr>
            <a:lvl4pPr marL="685800" indent="0">
              <a:lnSpc>
                <a:spcPct val="100000"/>
              </a:lnSpc>
              <a:buNone/>
              <a:defRPr sz="3600" b="1">
                <a:solidFill>
                  <a:schemeClr val="bg1"/>
                </a:solidFill>
              </a:defRPr>
            </a:lvl4pPr>
            <a:lvl5pPr marL="914400" indent="0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2685041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4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891284"/>
            <a:ext cx="11579352" cy="1133856"/>
          </a:xfrm>
        </p:spPr>
        <p:txBody>
          <a:bodyPr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432BBD40-9FB7-E148-AC1B-3919D230BEB1}" type="datetime1">
              <a:rPr lang="en-US" smtClean="0"/>
              <a:pPr/>
              <a:t>12/8/2025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34028" y="1011936"/>
            <a:ext cx="9074511" cy="5211064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6000" b="1" i="0" u="sng">
                <a:solidFill>
                  <a:schemeClr val="accent1"/>
                </a:solidFill>
                <a:latin typeface="+mj-lt"/>
              </a:defRPr>
            </a:lvl1pPr>
            <a:lvl2pPr marL="228600" indent="0">
              <a:lnSpc>
                <a:spcPct val="100000"/>
              </a:lnSpc>
              <a:buNone/>
              <a:defRPr sz="4400" b="1" i="0">
                <a:solidFill>
                  <a:schemeClr val="accent1"/>
                </a:solidFill>
                <a:latin typeface="+mj-lt"/>
              </a:defRPr>
            </a:lvl2pPr>
            <a:lvl3pPr marL="457200" indent="0">
              <a:lnSpc>
                <a:spcPct val="100000"/>
              </a:lnSpc>
              <a:buNone/>
              <a:defRPr sz="4000" b="1" i="0">
                <a:solidFill>
                  <a:schemeClr val="accent1"/>
                </a:solidFill>
                <a:latin typeface="+mj-lt"/>
              </a:defRPr>
            </a:lvl3pPr>
            <a:lvl4pPr marL="685800" indent="0">
              <a:lnSpc>
                <a:spcPct val="100000"/>
              </a:lnSpc>
              <a:buNone/>
              <a:defRPr sz="3600" b="1" i="0">
                <a:solidFill>
                  <a:schemeClr val="accent1"/>
                </a:solidFill>
                <a:latin typeface="+mj-lt"/>
              </a:defRPr>
            </a:lvl4pPr>
            <a:lvl5pPr marL="914400" indent="0">
              <a:lnSpc>
                <a:spcPct val="100000"/>
              </a:lnSpc>
              <a:buNone/>
              <a:defRPr sz="3200" b="1" i="0">
                <a:solidFill>
                  <a:schemeClr val="accent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add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804305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2FA0A-1F7B-DD41-ECED-02B60BC46B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77005" y="5475284"/>
            <a:ext cx="9037984" cy="747715"/>
          </a:xfrm>
        </p:spPr>
        <p:txBody>
          <a:bodyPr anchor="ctr">
            <a:normAutofit/>
          </a:bodyPr>
          <a:lstStyle>
            <a:lvl1pPr>
              <a:lnSpc>
                <a:spcPct val="120000"/>
              </a:lnSpc>
              <a:defRPr sz="2000" u="none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Quote Author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3912E3-7555-EAAB-BE83-59ED3B5C9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44C372-F7FA-5AA5-92C1-CF476A266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B7B831F-0525-DF47-A6D2-509FE238C6D0}" type="datetime1">
              <a:rPr lang="en-US" smtClean="0"/>
              <a:pPr/>
              <a:t>12/8/2025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EAECF6-9F03-4C12-4BD4-4E8AE63A4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14BE2EA-8E1E-E2DA-5CCF-46908B013BF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577004" y="1005779"/>
            <a:ext cx="9037985" cy="4103745"/>
          </a:xfrm>
        </p:spPr>
        <p:txBody>
          <a:bodyPr anchor="ctr">
            <a:normAutofit/>
          </a:bodyPr>
          <a:lstStyle>
            <a:lvl1pPr marL="164592" indent="-164592">
              <a:lnSpc>
                <a:spcPct val="100000"/>
              </a:lnSpc>
              <a:spcBef>
                <a:spcPts val="0"/>
              </a:spcBef>
              <a:buNone/>
              <a:defRPr sz="6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Quote</a:t>
            </a:r>
          </a:p>
        </p:txBody>
      </p:sp>
    </p:spTree>
    <p:extLst>
      <p:ext uri="{BB962C8B-B14F-4D97-AF65-F5344CB8AC3E}">
        <p14:creationId xmlns:p14="http://schemas.microsoft.com/office/powerpoint/2010/main" val="306903786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2FA0A-1F7B-DD41-ECED-02B60BC46B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69066" y="5475285"/>
            <a:ext cx="9045923" cy="747715"/>
          </a:xfrm>
        </p:spPr>
        <p:txBody>
          <a:bodyPr anchor="ctr">
            <a:normAutofit/>
          </a:bodyPr>
          <a:lstStyle>
            <a:lvl1pPr>
              <a:lnSpc>
                <a:spcPct val="120000"/>
              </a:lnSpc>
              <a:defRPr sz="2000" u="none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Quote Author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3912E3-7555-EAAB-BE83-59ED3B5C9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44C372-F7FA-5AA5-92C1-CF476A266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43EBDBC-CFAC-9946-A2F3-D6402690E4D2}" type="datetime1">
              <a:rPr lang="en-US" smtClean="0"/>
              <a:pPr/>
              <a:t>12/8/2025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EAECF6-9F03-4C12-4BD4-4E8AE63A4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14BE2EA-8E1E-E2DA-5CCF-46908B013BF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569066" y="1001715"/>
            <a:ext cx="9053874" cy="4107810"/>
          </a:xfrm>
        </p:spPr>
        <p:txBody>
          <a:bodyPr anchor="b">
            <a:normAutofit/>
          </a:bodyPr>
          <a:lstStyle>
            <a:lvl1pPr marL="164592" indent="-164592">
              <a:lnSpc>
                <a:spcPct val="100000"/>
              </a:lnSpc>
              <a:spcBef>
                <a:spcPts val="0"/>
              </a:spcBef>
              <a:buNone/>
              <a:defRPr sz="6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Quote</a:t>
            </a:r>
          </a:p>
        </p:txBody>
      </p:sp>
    </p:spTree>
    <p:extLst>
      <p:ext uri="{BB962C8B-B14F-4D97-AF65-F5344CB8AC3E}">
        <p14:creationId xmlns:p14="http://schemas.microsoft.com/office/powerpoint/2010/main" val="6334030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4028" y="1011936"/>
            <a:ext cx="7538425" cy="3172503"/>
          </a:xfrm>
        </p:spPr>
        <p:txBody>
          <a:bodyPr anchor="t">
            <a:normAutofit/>
          </a:bodyPr>
          <a:lstStyle>
            <a:lvl1pPr algn="l">
              <a:lnSpc>
                <a:spcPct val="90000"/>
              </a:lnSpc>
              <a:defRPr sz="6000" u="sng" cap="all" baseline="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027" y="4728525"/>
            <a:ext cx="7538425" cy="1494475"/>
          </a:xfrm>
        </p:spPr>
        <p:txBody>
          <a:bodyPr anchor="b">
            <a:normAutofit/>
          </a:bodyPr>
          <a:lstStyle>
            <a:lvl1pPr marL="0" indent="0" algn="l">
              <a:lnSpc>
                <a:spcPct val="75000"/>
              </a:lnSpc>
              <a:spcBef>
                <a:spcPts val="0"/>
              </a:spcBef>
              <a:spcAft>
                <a:spcPts val="600"/>
              </a:spcAft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lnSpc>
                <a:spcPct val="90000"/>
              </a:lnSpc>
              <a:defRPr>
                <a:latin typeface="+mj-lt"/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lnSpc>
                <a:spcPct val="90000"/>
              </a:lnSpc>
              <a:defRPr>
                <a:latin typeface="+mj-lt"/>
              </a:defRPr>
            </a:lvl1pPr>
          </a:lstStyle>
          <a:p>
            <a:fld id="{99A48728-1D9C-2F4B-9F0A-BC2AEDF455B4}" type="datetime1">
              <a:rPr lang="en-US" smtClean="0"/>
              <a:pPr/>
              <a:t>12/8/2025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lnSpc>
                <a:spcPct val="90000"/>
              </a:lnSpc>
              <a:defRPr>
                <a:latin typeface="+mj-lt"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80794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2FA0A-1F7B-DD41-ECED-02B60BC46B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4028" y="5475285"/>
            <a:ext cx="9074512" cy="747715"/>
          </a:xfrm>
        </p:spPr>
        <p:txBody>
          <a:bodyPr anchor="ctr">
            <a:normAutofit/>
          </a:bodyPr>
          <a:lstStyle>
            <a:lvl1pPr>
              <a:lnSpc>
                <a:spcPct val="120000"/>
              </a:lnSpc>
              <a:defRPr sz="2000" u="none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Quote Author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3912E3-7555-EAAB-BE83-59ED3B5C9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44C372-F7FA-5AA5-92C1-CF476A266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542C378-8FD2-C449-B7AA-6F7022066293}" type="datetime1">
              <a:rPr lang="en-US" smtClean="0"/>
              <a:pPr/>
              <a:t>12/8/2025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EAECF6-9F03-4C12-4BD4-4E8AE63A4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14BE2EA-8E1E-E2DA-5CCF-46908B013BF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34028" y="1011936"/>
            <a:ext cx="9037985" cy="3716590"/>
          </a:xfrm>
        </p:spPr>
        <p:txBody>
          <a:bodyPr anchor="ctr">
            <a:normAutofit/>
          </a:bodyPr>
          <a:lstStyle>
            <a:lvl1pPr marL="164592" indent="-164592">
              <a:lnSpc>
                <a:spcPct val="100000"/>
              </a:lnSpc>
              <a:spcBef>
                <a:spcPts val="0"/>
              </a:spcBef>
              <a:buNone/>
              <a:defRPr sz="6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Quote</a:t>
            </a:r>
          </a:p>
        </p:txBody>
      </p:sp>
    </p:spTree>
    <p:extLst>
      <p:ext uri="{BB962C8B-B14F-4D97-AF65-F5344CB8AC3E}">
        <p14:creationId xmlns:p14="http://schemas.microsoft.com/office/powerpoint/2010/main" val="181588254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4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2FA0A-1F7B-DD41-ECED-02B60BC46B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4030" y="640203"/>
            <a:ext cx="10923934" cy="1099006"/>
          </a:xfrm>
        </p:spPr>
        <p:txBody>
          <a:bodyPr anchor="t">
            <a:normAutofit/>
          </a:bodyPr>
          <a:lstStyle>
            <a:lvl1pPr>
              <a:lnSpc>
                <a:spcPct val="120000"/>
              </a:lnSpc>
              <a:defRPr sz="2000" u="none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Quote Author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3912E3-7555-EAAB-BE83-59ED3B5C9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44C372-F7FA-5AA5-92C1-CF476A266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5AA9746-49E3-1D49-A044-597FC2272B5D}" type="datetime1">
              <a:rPr lang="en-US" smtClean="0"/>
              <a:pPr/>
              <a:t>12/8/2025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EAECF6-9F03-4C12-4BD4-4E8AE63A4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14BE2EA-8E1E-E2DA-5CCF-46908B013BF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34029" y="2120209"/>
            <a:ext cx="10923935" cy="4102791"/>
          </a:xfrm>
        </p:spPr>
        <p:txBody>
          <a:bodyPr anchor="b">
            <a:normAutofit/>
          </a:bodyPr>
          <a:lstStyle>
            <a:lvl1pPr marL="164592" indent="-164592">
              <a:lnSpc>
                <a:spcPct val="100000"/>
              </a:lnSpc>
              <a:spcBef>
                <a:spcPts val="0"/>
              </a:spcBef>
              <a:buNone/>
              <a:defRPr sz="6000" b="0" i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Quote</a:t>
            </a:r>
          </a:p>
        </p:txBody>
      </p:sp>
    </p:spTree>
    <p:extLst>
      <p:ext uri="{BB962C8B-B14F-4D97-AF65-F5344CB8AC3E}">
        <p14:creationId xmlns:p14="http://schemas.microsoft.com/office/powerpoint/2010/main" val="36476062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5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2FA0A-1F7B-DD41-ECED-02B60BC46B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4030" y="1001715"/>
            <a:ext cx="10923934" cy="747715"/>
          </a:xfrm>
        </p:spPr>
        <p:txBody>
          <a:bodyPr anchor="t">
            <a:normAutofit/>
          </a:bodyPr>
          <a:lstStyle>
            <a:lvl1pPr>
              <a:lnSpc>
                <a:spcPct val="120000"/>
              </a:lnSpc>
              <a:defRPr sz="2000" u="none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 dirty="0"/>
              <a:t>Quote Author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3912E3-7555-EAAB-BE83-59ED3B5C9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44C372-F7FA-5AA5-92C1-CF476A266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55AA9746-49E3-1D49-A044-597FC2272B5D}" type="datetime1">
              <a:rPr lang="en-US" smtClean="0"/>
              <a:pPr/>
              <a:t>12/8/2025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EAECF6-9F03-4C12-4BD4-4E8AE63A4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14BE2EA-8E1E-E2DA-5CCF-46908B013BF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34029" y="2120209"/>
            <a:ext cx="10923935" cy="4102791"/>
          </a:xfrm>
        </p:spPr>
        <p:txBody>
          <a:bodyPr anchor="b">
            <a:normAutofit/>
          </a:bodyPr>
          <a:lstStyle>
            <a:lvl1pPr marL="164592" indent="-164592">
              <a:lnSpc>
                <a:spcPct val="100000"/>
              </a:lnSpc>
              <a:spcBef>
                <a:spcPts val="0"/>
              </a:spcBef>
              <a:buNone/>
              <a:defRPr sz="6000" b="0" i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Quote</a:t>
            </a:r>
          </a:p>
        </p:txBody>
      </p:sp>
    </p:spTree>
    <p:extLst>
      <p:ext uri="{BB962C8B-B14F-4D97-AF65-F5344CB8AC3E}">
        <p14:creationId xmlns:p14="http://schemas.microsoft.com/office/powerpoint/2010/main" val="25872294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774" y="1010613"/>
            <a:ext cx="10945189" cy="746759"/>
          </a:xfrm>
        </p:spPr>
        <p:txBody>
          <a:bodyPr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B7BE2A0-CBC1-A842-B334-0B3B571BCC28}" type="datetime1">
              <a:rPr lang="en-US" smtClean="0"/>
              <a:pPr/>
              <a:t>12/8/2025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4DC103C-4E45-07FA-2734-5BAE2624DC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4028" y="2129474"/>
            <a:ext cx="5271473" cy="40935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88F1ED9-CE64-0191-F909-FDC002A745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3941" y="2129475"/>
            <a:ext cx="5274021" cy="409352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9374277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8" y="1010614"/>
            <a:ext cx="10923934" cy="746760"/>
          </a:xfrm>
        </p:spPr>
        <p:txBody>
          <a:bodyPr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54D687F-3261-A345-B9E7-76DD0579BB9D}" type="datetime1">
              <a:rPr lang="en-US" smtClean="0"/>
              <a:pPr/>
              <a:t>12/8/2025</a:t>
            </a:fld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4028" y="2120575"/>
            <a:ext cx="5271474" cy="375613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83940" y="2120575"/>
            <a:ext cx="5274023" cy="37561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86E5640-DE07-46FE-2EFB-FCD8C5238D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4028" y="2877190"/>
            <a:ext cx="5266092" cy="334581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0D5795C-6228-AA6F-1CF7-AD7010686BC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6500" y="2877190"/>
            <a:ext cx="5271464" cy="334581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44623345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9" y="1011936"/>
            <a:ext cx="10923935" cy="1865254"/>
          </a:xfrm>
        </p:spPr>
        <p:txBody>
          <a:bodyPr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5C9DF99-DDC2-894B-B2EC-BE93B405C6CB}" type="datetime1">
              <a:rPr lang="en-US" smtClean="0"/>
              <a:pPr/>
              <a:t>12/8/2025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7581739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7E1AAE6-D11F-2F46-A437-EC693200CDD7}" type="datetime1">
              <a:rPr lang="en-US" smtClean="0"/>
              <a:pPr/>
              <a:t>12/8/2025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0330777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9" y="996695"/>
            <a:ext cx="3763961" cy="1314426"/>
          </a:xfrm>
        </p:spPr>
        <p:txBody>
          <a:bodyPr anchor="t">
            <a:normAutofit/>
          </a:bodyPr>
          <a:lstStyle>
            <a:lvl1pPr>
              <a:defRPr sz="2800" cap="all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D95903C-EDC1-ED4F-958F-696903391605}" type="datetime1">
              <a:rPr lang="en-US" smtClean="0"/>
              <a:pPr/>
              <a:t>12/8/2025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4028" y="2495234"/>
            <a:ext cx="3763961" cy="3727766"/>
          </a:xfrm>
        </p:spPr>
        <p:txBody>
          <a:bodyPr anchor="t">
            <a:normAutofit/>
          </a:bodyPr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0474" y="1005779"/>
            <a:ext cx="6604492" cy="5217221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/>
                </a:solidFill>
              </a:defRPr>
            </a:lvl1pPr>
            <a:lvl2pPr>
              <a:defRPr sz="2400">
                <a:solidFill>
                  <a:schemeClr val="tx1"/>
                </a:solidFill>
              </a:defRPr>
            </a:lvl2pPr>
            <a:lvl3pPr>
              <a:defRPr sz="2000">
                <a:solidFill>
                  <a:schemeClr val="tx1"/>
                </a:solidFill>
              </a:defRPr>
            </a:lvl3pPr>
            <a:lvl4pPr>
              <a:defRPr sz="1800">
                <a:solidFill>
                  <a:schemeClr val="tx1"/>
                </a:solidFill>
              </a:defRPr>
            </a:lvl4pPr>
            <a:lvl5pPr>
              <a:defRPr sz="1800">
                <a:solidFill>
                  <a:schemeClr val="tx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850554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630936"/>
            <a:ext cx="3793283" cy="2246253"/>
          </a:xfrm>
        </p:spPr>
        <p:txBody>
          <a:bodyPr anchor="t">
            <a:normAutofit/>
          </a:bodyPr>
          <a:lstStyle>
            <a:lvl1pPr>
              <a:defRPr sz="280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0DC713B-25C9-B74A-9BBC-A695A5E98312}" type="datetime1">
              <a:rPr lang="en-US" smtClean="0"/>
              <a:pPr/>
              <a:t>12/8/2025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4021" y="3242949"/>
            <a:ext cx="3763969" cy="3017826"/>
          </a:xfrm>
        </p:spPr>
        <p:txBody>
          <a:bodyPr anchor="b"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2523" y="630937"/>
            <a:ext cx="6616830" cy="5592064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326498051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8" y="982085"/>
            <a:ext cx="7538425" cy="1895105"/>
          </a:xfrm>
        </p:spPr>
        <p:txBody>
          <a:bodyPr anchor="b">
            <a:noAutofit/>
          </a:bodyPr>
          <a:lstStyle>
            <a:lvl1pPr>
              <a:defRPr sz="6000" cap="all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1D5279E-0E3B-B54D-9B59-E121D9B3AFDB}" type="datetime1">
              <a:rPr lang="en-US" smtClean="0"/>
              <a:pPr/>
              <a:t>12/8/2025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7E1FCC9-2D1D-9C6B-8C9A-E3D0A77DBEF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4028" y="3242949"/>
            <a:ext cx="10923935" cy="2980051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228600" indent="0">
              <a:buNone/>
              <a:defRPr>
                <a:solidFill>
                  <a:schemeClr val="tx1"/>
                </a:solidFill>
              </a:defRPr>
            </a:lvl2pPr>
            <a:lvl3pPr marL="457200" indent="0">
              <a:buNone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>
                <a:solidFill>
                  <a:schemeClr val="tx1"/>
                </a:solidFill>
              </a:defRPr>
            </a:lvl4pPr>
            <a:lvl5pPr marL="914400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223946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4029" y="1011936"/>
            <a:ext cx="8095016" cy="3335590"/>
          </a:xfrm>
        </p:spPr>
        <p:txBody>
          <a:bodyPr anchor="b">
            <a:normAutofit/>
          </a:bodyPr>
          <a:lstStyle>
            <a:lvl1pPr algn="l">
              <a:defRPr sz="60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029" y="4728526"/>
            <a:ext cx="8095015" cy="1117538"/>
          </a:xfrm>
        </p:spPr>
        <p:txBody>
          <a:bodyPr anchor="t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SHAPING THE FUTURE OF OUR INDUSTRY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5FDA9-B56F-3D40-BA5C-830FD973E5D1}" type="datetime1">
              <a:rPr lang="en-US" smtClean="0"/>
              <a:t>12/8/2025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89585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9" y="1381760"/>
            <a:ext cx="8481400" cy="1852292"/>
          </a:xfrm>
        </p:spPr>
        <p:txBody>
          <a:bodyPr anchor="b">
            <a:noAutofit/>
          </a:bodyPr>
          <a:lstStyle>
            <a:lvl1pPr>
              <a:defRPr sz="6000" cap="all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C9E747C-1B1C-1345-96BA-B9E64C23A7BC}" type="datetime1">
              <a:rPr lang="en-US" smtClean="0"/>
              <a:pPr/>
              <a:t>12/8/2025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53FFEDA-E57B-DF13-2394-A1514E15F85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34029" y="3614097"/>
            <a:ext cx="8481400" cy="1861187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228600" indent="0">
              <a:buNone/>
              <a:defRPr sz="2000">
                <a:solidFill>
                  <a:schemeClr val="tx1"/>
                </a:solidFill>
              </a:defRPr>
            </a:lvl2pPr>
            <a:lvl3pPr marL="457200" indent="0">
              <a:buNone/>
              <a:defRPr sz="1800">
                <a:solidFill>
                  <a:schemeClr val="tx1"/>
                </a:solidFill>
              </a:defRPr>
            </a:lvl3pPr>
            <a:lvl4pPr marL="685800" indent="0">
              <a:buNone/>
              <a:defRPr sz="1600">
                <a:solidFill>
                  <a:schemeClr val="tx1"/>
                </a:solidFill>
              </a:defRPr>
            </a:lvl4pPr>
            <a:lvl5pPr marL="914400" indent="0">
              <a:buNone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1228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 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9" y="1381760"/>
            <a:ext cx="7731038" cy="3346766"/>
          </a:xfrm>
        </p:spPr>
        <p:txBody>
          <a:bodyPr anchor="b">
            <a:noAutofit/>
          </a:bodyPr>
          <a:lstStyle>
            <a:lvl1pPr>
              <a:defRPr sz="6000"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09DA23C4-A9FB-DB4A-B7DD-A0A5161EF3E0}" type="datetime1">
              <a:rPr lang="en-US" smtClean="0"/>
              <a:pPr/>
              <a:t>12/8/2025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53FFEDA-E57B-DF13-2394-A1514E15F85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34029" y="5109526"/>
            <a:ext cx="6595450" cy="1113474"/>
          </a:xfrm>
        </p:spPr>
        <p:txBody>
          <a:bodyPr>
            <a:noAutofit/>
          </a:bodyPr>
          <a:lstStyle>
            <a:lvl1pPr marL="0" indent="0">
              <a:buNone/>
              <a:defRPr sz="2000" b="1" i="0">
                <a:solidFill>
                  <a:schemeClr val="accent1"/>
                </a:solidFill>
                <a:latin typeface="+mj-lt"/>
              </a:defRPr>
            </a:lvl1pPr>
            <a:lvl2pPr marL="228600" indent="0">
              <a:buNone/>
              <a:defRPr sz="2000" b="1" i="0">
                <a:solidFill>
                  <a:schemeClr val="accent1"/>
                </a:solidFill>
                <a:latin typeface="+mj-lt"/>
              </a:defRPr>
            </a:lvl2pPr>
            <a:lvl3pPr marL="457200" indent="0">
              <a:buNone/>
              <a:defRPr sz="2000" b="1" i="0">
                <a:solidFill>
                  <a:schemeClr val="accent1"/>
                </a:solidFill>
                <a:latin typeface="+mj-lt"/>
              </a:defRPr>
            </a:lvl3pPr>
            <a:lvl4pPr marL="685800" indent="0">
              <a:buNone/>
              <a:defRPr sz="2000" b="1" i="0">
                <a:solidFill>
                  <a:schemeClr val="accent1"/>
                </a:solidFill>
                <a:latin typeface="+mj-lt"/>
              </a:defRPr>
            </a:lvl4pPr>
            <a:lvl5pPr marL="914400" indent="0">
              <a:buNone/>
              <a:defRPr sz="2000" b="1" i="0">
                <a:solidFill>
                  <a:schemeClr val="accent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460278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33602" y="1011936"/>
            <a:ext cx="7924802" cy="3350830"/>
          </a:xfrm>
        </p:spPr>
        <p:txBody>
          <a:bodyPr anchor="b">
            <a:normAutofit/>
          </a:bodyPr>
          <a:lstStyle>
            <a:lvl1pPr algn="ctr">
              <a:defRPr sz="600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33602" y="4728526"/>
            <a:ext cx="7924801" cy="1117538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B04B425-AD26-2748-9379-4D52F1178C82}" type="datetime1">
              <a:rPr lang="en-US" smtClean="0"/>
              <a:pPr/>
              <a:t>12/8/2025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08562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4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2AC2E79-609C-0D1A-9B21-608288E7C6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4029" y="634999"/>
            <a:ext cx="7152035" cy="5588001"/>
          </a:xfrm>
        </p:spPr>
        <p:txBody>
          <a:bodyPr anchor="b">
            <a:normAutofit/>
          </a:bodyPr>
          <a:lstStyle>
            <a:lvl1pPr algn="l">
              <a:defRPr sz="750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903C4BE1-6BC7-07DF-D465-C3B7FD2F99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72448" y="634999"/>
            <a:ext cx="3385516" cy="1494477"/>
          </a:xfrm>
        </p:spPr>
        <p:txBody>
          <a:bodyPr anchor="t">
            <a:normAutofit/>
          </a:bodyPr>
          <a:lstStyle>
            <a:lvl1pPr marL="0" indent="0" algn="r">
              <a:buNone/>
              <a:defRPr sz="2000" b="1" i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720502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5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2AC2E79-609C-0D1A-9B21-608288E7C6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4029" y="634999"/>
            <a:ext cx="7152035" cy="5588001"/>
          </a:xfrm>
        </p:spPr>
        <p:txBody>
          <a:bodyPr anchor="b">
            <a:normAutofit/>
          </a:bodyPr>
          <a:lstStyle>
            <a:lvl1pPr algn="l">
              <a:defRPr sz="7500"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903C4BE1-6BC7-07DF-D465-C3B7FD2F99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72448" y="634999"/>
            <a:ext cx="3385516" cy="1494477"/>
          </a:xfrm>
        </p:spPr>
        <p:txBody>
          <a:bodyPr anchor="t">
            <a:normAutofit/>
          </a:bodyPr>
          <a:lstStyle>
            <a:lvl1pPr marL="0" indent="0" algn="r">
              <a:buNone/>
              <a:defRPr sz="2000" b="1" i="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6774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9" y="1001714"/>
            <a:ext cx="10923935" cy="149447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5753E-AF8A-7E04-8A1A-205B755A0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708540" y="0"/>
            <a:ext cx="914400" cy="6309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/>
                </a:solidFill>
                <a:latin typeface="+mj-lt"/>
              </a:defRPr>
            </a:lvl1pPr>
          </a:lstStyle>
          <a:p>
            <a:fld id="{D90E5A07-4FDA-D34C-BE60-17876FEEBAA5}" type="datetime1">
              <a:rPr lang="en-US" smtClean="0"/>
              <a:pPr/>
              <a:t>12/8/2025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1B7C8-DA74-800B-EE14-A39E9DB32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34029" y="0"/>
            <a:ext cx="3657600" cy="6309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1647D-0DF0-CA1B-F723-EF7B8F508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09324" y="0"/>
            <a:ext cx="548640" cy="6309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bg1"/>
                </a:solidFill>
                <a:latin typeface="+mj-lt"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4029" y="2877190"/>
            <a:ext cx="10923935" cy="33458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99736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4" r:id="rId1"/>
    <p:sldLayoutId id="2147483775" r:id="rId2"/>
    <p:sldLayoutId id="2147483776" r:id="rId3"/>
    <p:sldLayoutId id="2147483777" r:id="rId4"/>
    <p:sldLayoutId id="2147483779" r:id="rId5"/>
    <p:sldLayoutId id="2147483780" r:id="rId6"/>
    <p:sldLayoutId id="2147483781" r:id="rId7"/>
    <p:sldLayoutId id="2147483782" r:id="rId8"/>
    <p:sldLayoutId id="2147483832" r:id="rId9"/>
    <p:sldLayoutId id="2147483783" r:id="rId10"/>
    <p:sldLayoutId id="2147483833" r:id="rId11"/>
    <p:sldLayoutId id="2147483784" r:id="rId12"/>
    <p:sldLayoutId id="2147483785" r:id="rId13"/>
    <p:sldLayoutId id="2147483786" r:id="rId14"/>
    <p:sldLayoutId id="2147483787" r:id="rId15"/>
    <p:sldLayoutId id="2147483788" r:id="rId16"/>
    <p:sldLayoutId id="2147483789" r:id="rId17"/>
    <p:sldLayoutId id="2147483790" r:id="rId18"/>
    <p:sldLayoutId id="2147483791" r:id="rId19"/>
    <p:sldLayoutId id="2147483792" r:id="rId20"/>
    <p:sldLayoutId id="2147483793" r:id="rId21"/>
    <p:sldLayoutId id="2147483794" r:id="rId22"/>
    <p:sldLayoutId id="2147483795" r:id="rId23"/>
    <p:sldLayoutId id="2147483796" r:id="rId24"/>
    <p:sldLayoutId id="2147483797" r:id="rId25"/>
    <p:sldLayoutId id="2147483798" r:id="rId26"/>
    <p:sldLayoutId id="2147483799" r:id="rId27"/>
    <p:sldLayoutId id="2147483800" r:id="rId28"/>
    <p:sldLayoutId id="2147483801" r:id="rId29"/>
    <p:sldLayoutId id="2147483802" r:id="rId30"/>
    <p:sldLayoutId id="2147483803" r:id="rId31"/>
    <p:sldLayoutId id="2147483804" r:id="rId32"/>
    <p:sldLayoutId id="2147483805" r:id="rId33"/>
    <p:sldLayoutId id="2147483806" r:id="rId34"/>
    <p:sldLayoutId id="2147483807" r:id="rId35"/>
    <p:sldLayoutId id="2147483808" r:id="rId36"/>
    <p:sldLayoutId id="2147483809" r:id="rId37"/>
    <p:sldLayoutId id="2147483810" r:id="rId38"/>
    <p:sldLayoutId id="2147483811" r:id="rId39"/>
    <p:sldLayoutId id="2147483812" r:id="rId40"/>
    <p:sldLayoutId id="2147483813" r:id="rId41"/>
    <p:sldLayoutId id="2147483814" r:id="rId42"/>
    <p:sldLayoutId id="2147483834" r:id="rId43"/>
    <p:sldLayoutId id="2147483815" r:id="rId44"/>
    <p:sldLayoutId id="2147483816" r:id="rId45"/>
    <p:sldLayoutId id="2147483817" r:id="rId46"/>
    <p:sldLayoutId id="2147483818" r:id="rId47"/>
    <p:sldLayoutId id="2147483819" r:id="rId48"/>
    <p:sldLayoutId id="2147483820" r:id="rId49"/>
    <p:sldLayoutId id="2147483821" r:id="rId50"/>
    <p:sldLayoutId id="2147483822" r:id="rId51"/>
    <p:sldLayoutId id="2147483835" r:id="rId52"/>
    <p:sldLayoutId id="2147483823" r:id="rId53"/>
    <p:sldLayoutId id="2147483824" r:id="rId54"/>
    <p:sldLayoutId id="2147483825" r:id="rId55"/>
    <p:sldLayoutId id="2147483826" r:id="rId56"/>
    <p:sldLayoutId id="2147483827" r:id="rId57"/>
    <p:sldLayoutId id="2147483828" r:id="rId58"/>
    <p:sldLayoutId id="2147483829" r:id="rId59"/>
    <p:sldLayoutId id="2147483830" r:id="rId60"/>
    <p:sldLayoutId id="2147483831" r:id="rId6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000" b="1" u="sng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b="0" i="0" kern="1200">
          <a:solidFill>
            <a:schemeClr val="bg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bg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b="0" i="0" kern="1200">
          <a:solidFill>
            <a:schemeClr val="bg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b="0" i="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5" orient="horz" pos="2160">
          <p15:clr>
            <a:srgbClr val="F26B43"/>
          </p15:clr>
        </p15:guide>
        <p15:guide id="6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2608C23-AAC7-24F5-F2C0-159F3F981C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4030" y="1001715"/>
            <a:ext cx="4714880" cy="3360095"/>
          </a:xfrm>
        </p:spPr>
        <p:txBody>
          <a:bodyPr anchor="t">
            <a:normAutofit/>
          </a:bodyPr>
          <a:lstStyle/>
          <a:p>
            <a:r>
              <a:rPr lang="en-US" sz="4200"/>
              <a:t>Obesity classification project 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BDE37C8C-B9EB-77D8-9402-9E66A29BE4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030" y="4728526"/>
            <a:ext cx="4714880" cy="1494474"/>
          </a:xfrm>
        </p:spPr>
        <p:txBody>
          <a:bodyPr anchor="b">
            <a:normAutofit/>
          </a:bodyPr>
          <a:lstStyle/>
          <a:p>
            <a:r>
              <a:rPr lang="en-US" dirty="0"/>
              <a:t>By </a:t>
            </a:r>
            <a:r>
              <a:rPr lang="en-US" dirty="0" err="1"/>
              <a:t>Simarjot</a:t>
            </a:r>
            <a:r>
              <a:rPr lang="en-US" dirty="0"/>
              <a:t> Bachu 23052973 </a:t>
            </a:r>
          </a:p>
        </p:txBody>
      </p:sp>
      <p:pic>
        <p:nvPicPr>
          <p:cNvPr id="8" name="Picture 7" descr="Measuring tape on table">
            <a:extLst>
              <a:ext uri="{FF2B5EF4-FFF2-40B4-BE49-F238E27FC236}">
                <a16:creationId xmlns:a16="http://schemas.microsoft.com/office/drawing/2014/main" id="{0A5C17E7-5F3C-C9F0-3202-EBEF06AF4FF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5348" r="13553" b="-3"/>
          <a:stretch>
            <a:fillRect/>
          </a:stretch>
        </p:blipFill>
        <p:spPr>
          <a:xfrm>
            <a:off x="5905502" y="10"/>
            <a:ext cx="6286498" cy="685799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69117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CB9519-237E-F154-0775-DC5A3CDF75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1339" y="348549"/>
            <a:ext cx="10923934" cy="74676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700" b="1" u="sng" kern="1200" cap="all" baseline="0">
                <a:latin typeface="+mj-lt"/>
                <a:ea typeface="+mj-ea"/>
                <a:cs typeface="+mj-cs"/>
              </a:rPr>
              <a:t>MOTIVATION AND BACKGROUND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1B766DD5-3C7A-A086-5974-392A45498F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4028" y="1333591"/>
            <a:ext cx="5271474" cy="375613"/>
          </a:xfrm>
        </p:spPr>
        <p:txBody>
          <a:bodyPr/>
          <a:lstStyle/>
          <a:p>
            <a:r>
              <a:rPr lang="en-US" dirty="0"/>
              <a:t>BACKGROUND: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CBC4A0D7-999B-2093-C29A-E44BD954681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83874" y="1333591"/>
            <a:ext cx="5274023" cy="375614"/>
          </a:xfrm>
        </p:spPr>
        <p:txBody>
          <a:bodyPr/>
          <a:lstStyle/>
          <a:p>
            <a:r>
              <a:rPr lang="en-US" dirty="0"/>
              <a:t>MOTIVATION: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86CE1F-D7CA-8F62-E38B-6AC931AFC232}"/>
              </a:ext>
            </a:extLst>
          </p:cNvPr>
          <p:cNvSpPr txBox="1"/>
          <p:nvPr/>
        </p:nvSpPr>
        <p:spPr>
          <a:xfrm>
            <a:off x="634027" y="2003487"/>
            <a:ext cx="5066224" cy="4332662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endParaRPr lang="en-US" sz="1400" dirty="0">
              <a:solidFill>
                <a:schemeClr val="bg1"/>
              </a:solidFill>
            </a:endParaRP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chemeClr val="bg1"/>
                </a:solidFill>
              </a:rPr>
              <a:t>In predicting health outcomes from </a:t>
            </a:r>
            <a:r>
              <a:rPr lang="en-US" sz="1900" dirty="0" err="1">
                <a:solidFill>
                  <a:schemeClr val="bg1"/>
                </a:solidFill>
              </a:rPr>
              <a:t>behavioural</a:t>
            </a:r>
            <a:r>
              <a:rPr lang="en-US" sz="1900" dirty="0">
                <a:solidFill>
                  <a:schemeClr val="bg1"/>
                </a:solidFill>
              </a:rPr>
              <a:t> data, machine learning models perform better than traditional methods, according to previous research (e.g., WHO, CDC, and recent ML studies).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chemeClr val="bg1"/>
                </a:solidFill>
              </a:rPr>
              <a:t>Research using boosting algorithms, Random Forests, and logistic regression shows great promise for predicting obesity levels from lifestyle </a:t>
            </a:r>
            <a:r>
              <a:rPr lang="en-US" sz="1900" dirty="0" err="1">
                <a:solidFill>
                  <a:schemeClr val="bg1"/>
                </a:solidFill>
              </a:rPr>
              <a:t>behaviours</a:t>
            </a:r>
            <a:r>
              <a:rPr lang="en-US" sz="1900" dirty="0">
                <a:solidFill>
                  <a:schemeClr val="bg1"/>
                </a:solidFill>
              </a:rPr>
              <a:t>.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chemeClr val="bg1"/>
                </a:solidFill>
              </a:rPr>
              <a:t>By using a variety of machine learning techniques to determine the most significant lifestyle factors, this effort expands upon that scholarly basis.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8ACC6B-C7FD-0935-2022-57CCC9D64B5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86434" y="2003488"/>
            <a:ext cx="5059104" cy="4619973"/>
          </a:xfrm>
          <a:ln>
            <a:solidFill>
              <a:schemeClr val="bg1"/>
            </a:solidFill>
          </a:ln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endParaRPr lang="en-US" sz="1700" dirty="0"/>
          </a:p>
          <a:p>
            <a:r>
              <a:rPr lang="en-US" sz="1900" dirty="0"/>
              <a:t>Due to the increased risk of diabetes, cardiovascular disease, and shortened life expectancy, obesity is a rapidly growing global public health concern.</a:t>
            </a:r>
          </a:p>
          <a:p>
            <a:pPr marL="0" indent="0">
              <a:buNone/>
            </a:pPr>
            <a:endParaRPr lang="en-US" sz="1900" dirty="0"/>
          </a:p>
          <a:p>
            <a:r>
              <a:rPr lang="en-US" sz="1900" dirty="0"/>
              <a:t>The development of obesity is mostly influenced by </a:t>
            </a:r>
            <a:r>
              <a:rPr lang="en-US" sz="1900" err="1"/>
              <a:t>behavioural</a:t>
            </a:r>
            <a:r>
              <a:rPr lang="en-US" sz="1900" dirty="0"/>
              <a:t> and lifestyle variables, including physical activity, nutrition quality, hydration, and technology use.</a:t>
            </a:r>
          </a:p>
          <a:p>
            <a:pPr marL="0" indent="0">
              <a:buNone/>
            </a:pPr>
            <a:endParaRPr lang="en-US" sz="1900" dirty="0"/>
          </a:p>
          <a:p>
            <a:r>
              <a:rPr lang="en-US" sz="1900" dirty="0"/>
              <a:t>More successful prevention, early diagnosis, and focused intervention techniques are made possible by an understanding of how these variables interact.</a:t>
            </a:r>
          </a:p>
        </p:txBody>
      </p:sp>
    </p:spTree>
    <p:extLst>
      <p:ext uri="{BB962C8B-B14F-4D97-AF65-F5344CB8AC3E}">
        <p14:creationId xmlns:p14="http://schemas.microsoft.com/office/powerpoint/2010/main" val="36645795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815B54-9EA7-897C-221A-0C32E1F611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2" y="1001715"/>
            <a:ext cx="3385529" cy="5221285"/>
          </a:xfrm>
        </p:spPr>
        <p:txBody>
          <a:bodyPr anchor="t">
            <a:normAutofit/>
          </a:bodyPr>
          <a:lstStyle/>
          <a:p>
            <a:r>
              <a:rPr lang="en-GB" sz="4700" dirty="0"/>
              <a:t>RESEARCH QUESTION</a:t>
            </a:r>
            <a:endParaRPr lang="en-US" sz="470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8FDE07A-339E-8DDB-9B7A-F1594927737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405935" y="1001715"/>
            <a:ext cx="7152029" cy="5221286"/>
          </a:xfrm>
          <a:ln>
            <a:solidFill>
              <a:schemeClr val="tx1"/>
            </a:solidFill>
          </a:ln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>
              <a:buNone/>
            </a:pPr>
            <a:r>
              <a:rPr lang="en-GB" sz="2800" b="1" dirty="0"/>
              <a:t>"Which lifestyle factors are the strongest predictors of obesity levels?"</a:t>
            </a:r>
          </a:p>
          <a:p>
            <a:pPr>
              <a:buNone/>
            </a:pPr>
            <a:endParaRPr lang="en-GB" sz="1900"/>
          </a:p>
          <a:p>
            <a:r>
              <a:rPr lang="en-GB" sz="1900" dirty="0"/>
              <a:t>Determine which behavioural factors have the most impact on the transition from normal weight to overweight to obesity.</a:t>
            </a:r>
            <a:endParaRPr lang="en-GB" dirty="0"/>
          </a:p>
          <a:p>
            <a:endParaRPr lang="en-GB" sz="1900"/>
          </a:p>
          <a:p>
            <a:r>
              <a:rPr lang="en-GB" sz="1900" dirty="0"/>
              <a:t>To comprehend variations in accuracy, interpretability, and predictive behaviour, assess and contrast various classification methods.</a:t>
            </a:r>
            <a:endParaRPr lang="en-GB" dirty="0"/>
          </a:p>
          <a:p>
            <a:endParaRPr lang="en-GB" sz="1900"/>
          </a:p>
          <a:p>
            <a:r>
              <a:rPr lang="en-GB" sz="1900" dirty="0"/>
              <a:t>Assess whether machine learning models offer significant advantages over traditional statistical methods.</a:t>
            </a:r>
            <a:endParaRPr lang="en-GB"/>
          </a:p>
          <a:p>
            <a:endParaRPr lang="en-GB" sz="1900"/>
          </a:p>
          <a:p>
            <a:r>
              <a:rPr lang="en-GB" sz="1900" dirty="0"/>
              <a:t>Generate useful results that support public health research and create intervention strategies.</a:t>
            </a:r>
          </a:p>
        </p:txBody>
      </p:sp>
    </p:spTree>
    <p:extLst>
      <p:ext uri="{BB962C8B-B14F-4D97-AF65-F5344CB8AC3E}">
        <p14:creationId xmlns:p14="http://schemas.microsoft.com/office/powerpoint/2010/main" val="30597011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9E4B9-10BC-5458-C91C-FC00A125A6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5240" y="361041"/>
            <a:ext cx="6564295" cy="746760"/>
          </a:xfrm>
        </p:spPr>
        <p:txBody>
          <a:bodyPr/>
          <a:lstStyle/>
          <a:p>
            <a:r>
              <a:rPr lang="en-GB" dirty="0"/>
              <a:t>DATA OVERVIEW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52EC64-B6CE-50DE-52C3-DB1132A45B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4126" y="2265092"/>
            <a:ext cx="3417305" cy="4107810"/>
          </a:xfrm>
          <a:ln>
            <a:solidFill>
              <a:schemeClr val="bg1"/>
            </a:solidFill>
          </a:ln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0" indent="0">
              <a:buNone/>
            </a:pPr>
            <a:endParaRPr lang="en-GB" sz="2200" b="1" dirty="0"/>
          </a:p>
          <a:p>
            <a:r>
              <a:rPr lang="en-GB" dirty="0">
                <a:ea typeface="+mn-lt"/>
                <a:cs typeface="+mn-lt"/>
              </a:rPr>
              <a:t>The link to the dataset is included in the GitHub link. </a:t>
            </a:r>
          </a:p>
          <a:p>
            <a:endParaRPr lang="en-GB" dirty="0">
              <a:ea typeface="+mn-lt"/>
              <a:cs typeface="+mn-lt"/>
            </a:endParaRPr>
          </a:p>
          <a:p>
            <a:r>
              <a:rPr lang="en-GB" dirty="0">
                <a:ea typeface="+mn-lt"/>
                <a:cs typeface="+mn-lt"/>
              </a:rPr>
              <a:t>Dataset included 17 variables and 2,111 instances.</a:t>
            </a:r>
          </a:p>
          <a:p>
            <a:endParaRPr lang="en-GB" dirty="0"/>
          </a:p>
          <a:p>
            <a:r>
              <a:rPr lang="en-GB" dirty="0">
                <a:ea typeface="+mn-lt"/>
                <a:cs typeface="+mn-lt"/>
              </a:rPr>
              <a:t>Including physical activity (FAF), sedentary behaviour (TUE), hydration (CH2O), dietary habits (FAVC, FCVC, NCP, CAEC), anthropometric variables (Weight, Height, Age), and family history.</a:t>
            </a:r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7FD128-FCF9-69C8-63B2-EB707DA61962}"/>
              </a:ext>
            </a:extLst>
          </p:cNvPr>
          <p:cNvSpPr txBox="1"/>
          <p:nvPr/>
        </p:nvSpPr>
        <p:spPr>
          <a:xfrm>
            <a:off x="8469444" y="2261015"/>
            <a:ext cx="3410261" cy="448104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GB" sz="2000" b="1" dirty="0">
              <a:solidFill>
                <a:schemeClr val="bg1"/>
              </a:solidFill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GB" sz="1900" dirty="0">
                <a:solidFill>
                  <a:schemeClr val="bg1"/>
                </a:solidFill>
                <a:ea typeface="+mn-lt"/>
                <a:cs typeface="+mn-lt"/>
              </a:rPr>
              <a:t>Errors or bias may be present in the data as it is self-reported.</a:t>
            </a:r>
            <a:endParaRPr lang="en-US" sz="1900" dirty="0">
              <a:solidFill>
                <a:schemeClr val="bg1"/>
              </a:solidFill>
            </a:endParaRPr>
          </a:p>
          <a:p>
            <a:pPr marL="285750" indent="-285750">
              <a:buFont typeface="Arial"/>
              <a:buChar char="•"/>
            </a:pPr>
            <a:endParaRPr lang="en-US" sz="1900" dirty="0">
              <a:solidFill>
                <a:schemeClr val="bg1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GB" sz="1900" dirty="0">
                <a:solidFill>
                  <a:schemeClr val="bg1"/>
                </a:solidFill>
                <a:ea typeface="+mn-lt"/>
                <a:cs typeface="+mn-lt"/>
              </a:rPr>
              <a:t>Models that can handle collinearity are necessary because some behavioural variables may have strong correlations.</a:t>
            </a:r>
            <a:endParaRPr lang="en-GB" sz="1900" dirty="0">
              <a:solidFill>
                <a:schemeClr val="bg1"/>
              </a:solidFill>
            </a:endParaRPr>
          </a:p>
          <a:p>
            <a:pPr marL="285750" indent="-285750">
              <a:buFont typeface="Arial"/>
              <a:buChar char="•"/>
            </a:pPr>
            <a:endParaRPr lang="en-GB" sz="1900" dirty="0">
              <a:solidFill>
                <a:schemeClr val="bg1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GB" sz="1900" dirty="0">
                <a:solidFill>
                  <a:schemeClr val="bg1"/>
                </a:solidFill>
                <a:ea typeface="+mn-lt"/>
                <a:cs typeface="+mn-lt"/>
              </a:rPr>
              <a:t>Although models did a good job of handling it, there is a class imbalance in the extreme obese groups.</a:t>
            </a:r>
            <a:endParaRPr lang="en-GB" sz="19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0498D67-E4CF-722F-F684-90385A8F6098}"/>
              </a:ext>
            </a:extLst>
          </p:cNvPr>
          <p:cNvSpPr txBox="1"/>
          <p:nvPr/>
        </p:nvSpPr>
        <p:spPr>
          <a:xfrm>
            <a:off x="4422099" y="2261016"/>
            <a:ext cx="3460229" cy="332398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GB" sz="2000" b="1" dirty="0">
              <a:solidFill>
                <a:schemeClr val="bg1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GB" sz="1900" dirty="0">
                <a:solidFill>
                  <a:schemeClr val="bg1"/>
                </a:solidFill>
                <a:ea typeface="+mn-lt"/>
                <a:cs typeface="+mn-lt"/>
              </a:rPr>
              <a:t>I created dummy indicators from categorical variables.</a:t>
            </a:r>
            <a:endParaRPr lang="en-GB" sz="1900" dirty="0">
              <a:solidFill>
                <a:schemeClr val="bg1"/>
              </a:solidFill>
            </a:endParaRPr>
          </a:p>
          <a:p>
            <a:pPr marL="285750" indent="-285750">
              <a:buFont typeface="Arial"/>
              <a:buChar char="•"/>
            </a:pPr>
            <a:endParaRPr lang="en-GB" sz="1900" dirty="0">
              <a:solidFill>
                <a:schemeClr val="bg1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GB" sz="1900" dirty="0">
                <a:solidFill>
                  <a:schemeClr val="bg1"/>
                </a:solidFill>
                <a:ea typeface="+mn-lt"/>
                <a:cs typeface="+mn-lt"/>
              </a:rPr>
              <a:t>I then set obesity levels as the target factor variable with 7 levels. </a:t>
            </a:r>
            <a:endParaRPr lang="en-GB" sz="1900" dirty="0">
              <a:solidFill>
                <a:schemeClr val="bg1"/>
              </a:solidFill>
            </a:endParaRPr>
          </a:p>
          <a:p>
            <a:pPr marL="285750" indent="-285750">
              <a:buFont typeface="Arial"/>
              <a:buChar char="•"/>
            </a:pPr>
            <a:endParaRPr lang="en-GB" sz="1900" dirty="0">
              <a:solidFill>
                <a:schemeClr val="bg1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GB" sz="1900" dirty="0">
                <a:solidFill>
                  <a:schemeClr val="bg1"/>
                </a:solidFill>
                <a:ea typeface="+mn-lt"/>
                <a:cs typeface="+mn-lt"/>
              </a:rPr>
              <a:t>I carried out a 70/30 train-test split  using stratified sampling.</a:t>
            </a:r>
            <a:endParaRPr lang="en-GB" sz="19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5B9B86-945A-C509-03A9-412735770C76}"/>
              </a:ext>
            </a:extLst>
          </p:cNvPr>
          <p:cNvSpPr txBox="1"/>
          <p:nvPr/>
        </p:nvSpPr>
        <p:spPr>
          <a:xfrm>
            <a:off x="487181" y="1711376"/>
            <a:ext cx="3172917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000" b="1" dirty="0">
                <a:solidFill>
                  <a:srgbClr val="FFFFFF"/>
                </a:solidFill>
              </a:rPr>
              <a:t>DATASET DESCRIPTION: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401D57F-34EE-A725-0D2A-CC177813C6D7}"/>
              </a:ext>
            </a:extLst>
          </p:cNvPr>
          <p:cNvSpPr txBox="1"/>
          <p:nvPr/>
        </p:nvSpPr>
        <p:spPr>
          <a:xfrm>
            <a:off x="4422098" y="1711377"/>
            <a:ext cx="291059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000" b="1" dirty="0">
                <a:solidFill>
                  <a:schemeClr val="bg1"/>
                </a:solidFill>
              </a:rPr>
              <a:t>PREPROCESSING STEPS: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1022819-0807-7392-E146-174DBB4B1107}"/>
              </a:ext>
            </a:extLst>
          </p:cNvPr>
          <p:cNvSpPr txBox="1"/>
          <p:nvPr/>
        </p:nvSpPr>
        <p:spPr>
          <a:xfrm>
            <a:off x="8469441" y="1711376"/>
            <a:ext cx="234845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GB" sz="2000" b="1" dirty="0">
                <a:solidFill>
                  <a:schemeClr val="bg1"/>
                </a:solidFill>
              </a:rPr>
              <a:t>LIMITATIONS: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52552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6CDC5-7661-9E07-A1A8-FEC4654E7F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2520" y="373532"/>
            <a:ext cx="6239508" cy="746760"/>
          </a:xfrm>
        </p:spPr>
        <p:txBody>
          <a:bodyPr/>
          <a:lstStyle/>
          <a:p>
            <a:r>
              <a:rPr lang="en-GB" dirty="0"/>
              <a:t>METHODOLOGY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1BB27E7-BBFE-A7EE-DCF0-EF70E94A5E2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27452" y="2202633"/>
            <a:ext cx="4059759" cy="3708072"/>
          </a:xfrm>
          <a:ln>
            <a:solidFill>
              <a:schemeClr val="bg1"/>
            </a:solidFill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/>
            <a:r>
              <a:rPr lang="en-GB" sz="1900" dirty="0">
                <a:ea typeface="+mn-lt"/>
                <a:cs typeface="+mn-lt"/>
              </a:rPr>
              <a:t>Multinomial Logistic Regression, or GLM, is a baseline interpretable model used in statistical inference.</a:t>
            </a:r>
            <a:endParaRPr lang="en-GB" sz="1900"/>
          </a:p>
          <a:p>
            <a:pPr marL="342900" indent="-342900"/>
            <a:r>
              <a:rPr lang="en-GB" sz="1900" dirty="0">
                <a:ea typeface="+mn-lt"/>
                <a:cs typeface="+mn-lt"/>
              </a:rPr>
              <a:t>Random Forest captures nonlinearities and interactions between behavioural factors. </a:t>
            </a:r>
            <a:endParaRPr lang="en-GB" sz="1900"/>
          </a:p>
          <a:p>
            <a:pPr marL="342900" indent="-342900"/>
            <a:r>
              <a:rPr lang="en-GB" sz="1900" err="1">
                <a:ea typeface="+mn-lt"/>
                <a:cs typeface="+mn-lt"/>
              </a:rPr>
              <a:t>XGBoost</a:t>
            </a:r>
            <a:r>
              <a:rPr lang="en-GB" sz="1900" dirty="0">
                <a:ea typeface="+mn-lt"/>
                <a:cs typeface="+mn-lt"/>
              </a:rPr>
              <a:t> is a model with boosted tree ensemble with highly optimised performance.</a:t>
            </a:r>
            <a:endParaRPr lang="en-GB" sz="1900"/>
          </a:p>
          <a:p>
            <a:pPr marL="342900" indent="-342900"/>
            <a:r>
              <a:rPr lang="en-GB" sz="1900" dirty="0">
                <a:ea typeface="+mn-lt"/>
                <a:cs typeface="+mn-lt"/>
              </a:rPr>
              <a:t>Neural Network: An architecture for deep learning that captures intricate patterns of behaviour.</a:t>
            </a:r>
            <a:endParaRPr lang="en-GB" sz="1900"/>
          </a:p>
          <a:p>
            <a:pPr marL="342900" indent="-342900"/>
            <a:endParaRPr lang="en-GB" dirty="0"/>
          </a:p>
          <a:p>
            <a:pPr marL="342900" indent="-342900"/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BDF21FB-6A14-869D-70FB-F687AC8BC558}"/>
              </a:ext>
            </a:extLst>
          </p:cNvPr>
          <p:cNvSpPr txBox="1"/>
          <p:nvPr/>
        </p:nvSpPr>
        <p:spPr>
          <a:xfrm>
            <a:off x="1024328" y="1511508"/>
            <a:ext cx="339777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000" b="1" dirty="0">
                <a:solidFill>
                  <a:schemeClr val="bg1"/>
                </a:solidFill>
              </a:rPr>
              <a:t>MODEL TRAINING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14E23EB-4761-DE77-62DC-592E09344510}"/>
              </a:ext>
            </a:extLst>
          </p:cNvPr>
          <p:cNvSpPr txBox="1"/>
          <p:nvPr/>
        </p:nvSpPr>
        <p:spPr>
          <a:xfrm>
            <a:off x="7132819" y="1511507"/>
            <a:ext cx="3909934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000" b="1" dirty="0">
                <a:solidFill>
                  <a:schemeClr val="bg1"/>
                </a:solidFill>
              </a:rPr>
              <a:t>MODEL EVALUATION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8A03A9A-C5D5-E9AB-C68A-C6CF76ABE0C4}"/>
              </a:ext>
            </a:extLst>
          </p:cNvPr>
          <p:cNvSpPr txBox="1"/>
          <p:nvPr/>
        </p:nvSpPr>
        <p:spPr>
          <a:xfrm>
            <a:off x="7132819" y="2198557"/>
            <a:ext cx="4059836" cy="301621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GB" sz="1900" dirty="0">
                <a:solidFill>
                  <a:schemeClr val="bg1"/>
                </a:solidFill>
              </a:rPr>
              <a:t>Accuracy</a:t>
            </a:r>
          </a:p>
          <a:p>
            <a:pPr marL="285750" indent="-285750">
              <a:buFont typeface="Arial"/>
              <a:buChar char="•"/>
            </a:pPr>
            <a:r>
              <a:rPr lang="en-GB" sz="1900" dirty="0">
                <a:solidFill>
                  <a:schemeClr val="bg1"/>
                </a:solidFill>
              </a:rPr>
              <a:t>95% Confidence intervals</a:t>
            </a:r>
          </a:p>
          <a:p>
            <a:pPr marL="285750" indent="-285750">
              <a:buFont typeface="Arial"/>
              <a:buChar char="•"/>
            </a:pPr>
            <a:r>
              <a:rPr lang="en-GB" sz="1900" dirty="0">
                <a:solidFill>
                  <a:schemeClr val="bg1"/>
                </a:solidFill>
              </a:rPr>
              <a:t>Kappa</a:t>
            </a:r>
          </a:p>
          <a:p>
            <a:pPr marL="285750" indent="-285750">
              <a:buFont typeface="Arial"/>
              <a:buChar char="•"/>
            </a:pPr>
            <a:r>
              <a:rPr lang="en-GB" sz="1900" dirty="0">
                <a:solidFill>
                  <a:schemeClr val="bg1"/>
                </a:solidFill>
              </a:rPr>
              <a:t>Odds ratios</a:t>
            </a:r>
          </a:p>
          <a:p>
            <a:pPr marL="285750" indent="-285750">
              <a:buFont typeface="Arial"/>
              <a:buChar char="•"/>
            </a:pPr>
            <a:r>
              <a:rPr lang="en-GB" sz="1900" dirty="0">
                <a:solidFill>
                  <a:schemeClr val="bg1"/>
                </a:solidFill>
              </a:rPr>
              <a:t>Variable importance</a:t>
            </a:r>
          </a:p>
          <a:p>
            <a:pPr marL="285750" indent="-285750">
              <a:buFont typeface="Arial"/>
              <a:buChar char="•"/>
            </a:pPr>
            <a:r>
              <a:rPr lang="en-GB" sz="1900" dirty="0">
                <a:solidFill>
                  <a:schemeClr val="bg1"/>
                </a:solidFill>
              </a:rPr>
              <a:t>Balanced accuracy</a:t>
            </a:r>
          </a:p>
          <a:p>
            <a:pPr marL="285750" indent="-285750">
              <a:buFont typeface="Arial"/>
              <a:buChar char="•"/>
            </a:pPr>
            <a:r>
              <a:rPr lang="en-GB" sz="1900" dirty="0">
                <a:solidFill>
                  <a:schemeClr val="bg1"/>
                </a:solidFill>
              </a:rPr>
              <a:t>ROC Curves</a:t>
            </a:r>
          </a:p>
          <a:p>
            <a:pPr marL="285750" indent="-285750">
              <a:buFont typeface="Arial"/>
              <a:buChar char="•"/>
            </a:pPr>
            <a:r>
              <a:rPr lang="en-GB" sz="1900" dirty="0">
                <a:solidFill>
                  <a:schemeClr val="bg1"/>
                </a:solidFill>
              </a:rPr>
              <a:t>Each model is then assessed for predictive power and interpretability .</a:t>
            </a:r>
          </a:p>
        </p:txBody>
      </p:sp>
    </p:spTree>
    <p:extLst>
      <p:ext uri="{BB962C8B-B14F-4D97-AF65-F5344CB8AC3E}">
        <p14:creationId xmlns:p14="http://schemas.microsoft.com/office/powerpoint/2010/main" val="16756331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18BA5-3AC5-779C-5B30-D9CA433973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865" y="161171"/>
            <a:ext cx="11960752" cy="696793"/>
          </a:xfrm>
        </p:spPr>
        <p:txBody>
          <a:bodyPr/>
          <a:lstStyle/>
          <a:p>
            <a:r>
              <a:rPr lang="en-GB" sz="4700" dirty="0"/>
              <a:t>STANDARD Vs Modern classification     models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6468080-1D67-7FB2-7974-1F112225C47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1864" y="1478109"/>
            <a:ext cx="11087272" cy="5381972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 marL="0" indent="0">
              <a:buNone/>
            </a:pPr>
            <a:r>
              <a:rPr lang="en-GB" b="1" dirty="0"/>
              <a:t>STANDARD MODEL: GLM</a:t>
            </a:r>
          </a:p>
          <a:p>
            <a:r>
              <a:rPr lang="en-GB" sz="1900" dirty="0">
                <a:ea typeface="+mn-lt"/>
                <a:cs typeface="+mn-lt"/>
              </a:rPr>
              <a:t>It provides excellent interpretability using odds ratios, coefficients, p-values, and confidence intervals.</a:t>
            </a:r>
            <a:endParaRPr lang="en-GB" sz="1900"/>
          </a:p>
          <a:p>
            <a:r>
              <a:rPr lang="en-GB" sz="1900" dirty="0">
                <a:ea typeface="+mn-lt"/>
                <a:cs typeface="+mn-lt"/>
              </a:rPr>
              <a:t>It demonstrates excellent performance (93.5% accuracy) and a thorough comprehension of variable influence.</a:t>
            </a:r>
            <a:endParaRPr lang="en-GB" sz="1900"/>
          </a:p>
          <a:p>
            <a:r>
              <a:rPr lang="en-GB" sz="1900" dirty="0">
                <a:ea typeface="+mn-lt"/>
                <a:cs typeface="+mn-lt"/>
              </a:rPr>
              <a:t>Ideal for explaining the significance of lifestyle factors.</a:t>
            </a:r>
          </a:p>
          <a:p>
            <a:endParaRPr lang="en-GB" sz="1900" dirty="0"/>
          </a:p>
          <a:p>
            <a:pPr marL="0" indent="0">
              <a:buNone/>
            </a:pPr>
            <a:r>
              <a:rPr lang="en-GB" b="1" dirty="0"/>
              <a:t>MACHINE LEARNING MODELS: RANDOM FOREST, XGBOOST, NEURAL NETWORK</a:t>
            </a:r>
            <a:endParaRPr lang="en-GB" b="1"/>
          </a:p>
          <a:p>
            <a:r>
              <a:rPr lang="en-GB" sz="1900" dirty="0">
                <a:ea typeface="+mn-lt"/>
                <a:cs typeface="+mn-lt"/>
              </a:rPr>
              <a:t>Random Forest: Ranks predictor importance, manages nonlinear relationships, and has a high degree of accuracy (96.5%).</a:t>
            </a:r>
            <a:endParaRPr lang="en-GB" sz="1900"/>
          </a:p>
          <a:p>
            <a:r>
              <a:rPr lang="en-GB" sz="1900" dirty="0">
                <a:ea typeface="+mn-lt"/>
                <a:cs typeface="+mn-lt"/>
              </a:rPr>
              <a:t>The best performer is </a:t>
            </a:r>
            <a:r>
              <a:rPr lang="en-GB" sz="1900" err="1">
                <a:ea typeface="+mn-lt"/>
                <a:cs typeface="+mn-lt"/>
              </a:rPr>
              <a:t>XGBoost</a:t>
            </a:r>
            <a:r>
              <a:rPr lang="en-GB" sz="1900" dirty="0">
                <a:ea typeface="+mn-lt"/>
                <a:cs typeface="+mn-lt"/>
              </a:rPr>
              <a:t>, which uses a sophisticated boosting technique to achieve the best classification accuracy, particularly for transitional weight categories.</a:t>
            </a:r>
            <a:endParaRPr lang="en-GB" sz="1900"/>
          </a:p>
          <a:p>
            <a:r>
              <a:rPr lang="en-GB" sz="1900" dirty="0">
                <a:ea typeface="+mn-lt"/>
                <a:cs typeface="+mn-lt"/>
              </a:rPr>
              <a:t>Neural Network: Slightly underperforms on structured tabular data (83%), but it can learn subtle nonlinear interactions.</a:t>
            </a:r>
          </a:p>
          <a:p>
            <a:endParaRPr lang="en-GB" sz="1900" dirty="0"/>
          </a:p>
          <a:p>
            <a:pPr marL="0" indent="0">
              <a:buNone/>
            </a:pPr>
            <a:r>
              <a:rPr lang="en-GB" sz="1900" b="1" dirty="0"/>
              <a:t>OVERALL CONCLUSION</a:t>
            </a:r>
          </a:p>
          <a:p>
            <a:r>
              <a:rPr lang="en-GB" sz="1900" dirty="0">
                <a:ea typeface="+mn-lt"/>
                <a:cs typeface="+mn-lt"/>
              </a:rPr>
              <a:t>GLM has the best interpretability, although machine learning models are more accurate.</a:t>
            </a:r>
            <a:endParaRPr lang="en-GB" dirty="0"/>
          </a:p>
          <a:p>
            <a:r>
              <a:rPr lang="en-GB" sz="1900" dirty="0">
                <a:ea typeface="+mn-lt"/>
                <a:cs typeface="+mn-lt"/>
              </a:rPr>
              <a:t>The best classifier for estimating obesity levels is </a:t>
            </a:r>
            <a:r>
              <a:rPr lang="en-GB" sz="1900" dirty="0" err="1">
                <a:ea typeface="+mn-lt"/>
                <a:cs typeface="+mn-lt"/>
              </a:rPr>
              <a:t>XGBoost</a:t>
            </a:r>
            <a:r>
              <a:rPr lang="en-GB" sz="1900" dirty="0">
                <a:ea typeface="+mn-lt"/>
                <a:cs typeface="+mn-lt"/>
              </a:rPr>
              <a:t>.</a:t>
            </a:r>
            <a:endParaRPr lang="en-GB" dirty="0"/>
          </a:p>
          <a:p>
            <a:r>
              <a:rPr lang="en-GB" sz="1900" dirty="0">
                <a:ea typeface="+mn-lt"/>
                <a:cs typeface="+mn-lt"/>
              </a:rPr>
              <a:t>Confidence in the results is increased since all models consistently identify the same important behavioural determinants.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95627825"/>
      </p:ext>
    </p:extLst>
  </p:cSld>
  <p:clrMapOvr>
    <a:masterClrMapping/>
  </p:clrMapOvr>
</p:sld>
</file>

<file path=ppt/theme/theme1.xml><?xml version="1.0" encoding="utf-8"?>
<a:theme xmlns:a="http://schemas.openxmlformats.org/drawingml/2006/main" name="BoldUnderlinesKeynote">
  <a:themeElements>
    <a:clrScheme name="NB - Keynote">
      <a:dk1>
        <a:srgbClr val="000000"/>
      </a:dk1>
      <a:lt1>
        <a:srgbClr val="FFFFFF"/>
      </a:lt1>
      <a:dk2>
        <a:srgbClr val="2C3932"/>
      </a:dk2>
      <a:lt2>
        <a:srgbClr val="FDF6EA"/>
      </a:lt2>
      <a:accent1>
        <a:srgbClr val="003A41"/>
      </a:accent1>
      <a:accent2>
        <a:srgbClr val="ECEBE3"/>
      </a:accent2>
      <a:accent3>
        <a:srgbClr val="400023"/>
      </a:accent3>
      <a:accent4>
        <a:srgbClr val="68989E"/>
      </a:accent4>
      <a:accent5>
        <a:srgbClr val="BFB360"/>
      </a:accent5>
      <a:accent6>
        <a:srgbClr val="BF6093"/>
      </a:accent6>
      <a:hlink>
        <a:srgbClr val="169C9A"/>
      </a:hlink>
      <a:folHlink>
        <a:srgbClr val="E15C3D"/>
      </a:folHlink>
    </a:clrScheme>
    <a:fontScheme name="Custom 9">
      <a:majorFont>
        <a:latin typeface="Aptos"/>
        <a:ea typeface=""/>
        <a:cs typeface=""/>
      </a:majorFont>
      <a:minorFont>
        <a:latin typeface="Apto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old underlines keynote presentation _win32_DN_v2" id="{E18D5B16-117C-46FD-8B97-39D77F728B32}" vid="{93298573-99F9-4CB3-90C8-DB41313B575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30" ma:contentTypeDescription="Create a new document." ma:contentTypeScope="" ma:versionID="cec0622158e8f13124e9e8fd4de31bd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b52f30ab005d15df08657af532e6e38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hidden="true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hidden="tru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hidden="true" ma:internalName="Background" ma:readOnly="false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BillingMetadata" ma:index="33" nillable="true" ma:displayName="MediaServiceBillingMetadata" ma:hidden="true" ma:internalName="MediaServiceBillingMetadata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076F8FCD-0A1F-4F6A-8F55-15E9E87E2E4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3A9C388-2C06-4AF2-857C-74055069A29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F782DA7-86C0-4A84-A860-11A1E6E3FB6B}">
  <ds:schemaRefs>
    <ds:schemaRef ds:uri="http://www.w3.org/XML/1998/namespace"/>
    <ds:schemaRef ds:uri="http://purl.org/dc/terms/"/>
    <ds:schemaRef ds:uri="http://schemas.openxmlformats.org/package/2006/metadata/core-properties"/>
    <ds:schemaRef ds:uri="http://purl.org/dc/elements/1.1/"/>
    <ds:schemaRef ds:uri="http://purl.org/dc/dcmitype/"/>
    <ds:schemaRef ds:uri="http://schemas.microsoft.com/sharepoint/v3"/>
    <ds:schemaRef ds:uri="http://schemas.microsoft.com/office/2006/documentManagement/types"/>
    <ds:schemaRef ds:uri="http://schemas.microsoft.com/office/infopath/2007/PartnerControls"/>
    <ds:schemaRef ds:uri="230e9df3-be65-4c73-a93b-d1236ebd677e"/>
    <ds:schemaRef ds:uri="16c05727-aa75-4e4a-9b5f-8a80a1165891"/>
    <ds:schemaRef ds:uri="71af3243-3dd4-4a8d-8c0d-dd76da1f02a5"/>
    <ds:schemaRef ds:uri="http://schemas.microsoft.com/office/2006/metadata/propertie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236</Words>
  <Application>Microsoft Office PowerPoint</Application>
  <PresentationFormat>Widescreen</PresentationFormat>
  <Paragraphs>37</Paragraphs>
  <Slides>6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7" baseType="lpstr">
      <vt:lpstr>BoldUnderlinesKeynote</vt:lpstr>
      <vt:lpstr>Obesity classification project </vt:lpstr>
      <vt:lpstr>MOTIVATION AND BACKGROUND</vt:lpstr>
      <vt:lpstr>RESEARCH QUESTION</vt:lpstr>
      <vt:lpstr>DATA OVERVIEW</vt:lpstr>
      <vt:lpstr>METHODOLOGY</vt:lpstr>
      <vt:lpstr>STANDARD Vs Modern classification     models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371</cp:revision>
  <dcterms:created xsi:type="dcterms:W3CDTF">2025-12-09T02:53:49Z</dcterms:created>
  <dcterms:modified xsi:type="dcterms:W3CDTF">2025-12-09T04:08:43Z</dcterms:modified>
  <cp:contentStatus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